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4" r:id="rId5"/>
    <p:sldMasterId id="2147483725" r:id="rId6"/>
    <p:sldMasterId id="2147483726" r:id="rId7"/>
    <p:sldMasterId id="2147483727" r:id="rId8"/>
    <p:sldMasterId id="2147483728" r:id="rId9"/>
    <p:sldMasterId id="2147483729"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Lst>
  <p:sldSz cy="5143500" cx="9144000"/>
  <p:notesSz cx="6858000" cy="9144000"/>
  <p:embeddedFontLst>
    <p:embeddedFont>
      <p:font typeface="Architects Daughter"/>
      <p:regular r:id="rId68"/>
    </p:embeddedFont>
    <p:embeddedFont>
      <p:font typeface="Quattrocento Sans"/>
      <p:regular r:id="rId69"/>
      <p:bold r:id="rId70"/>
      <p:italic r:id="rId71"/>
      <p:boldItalic r:id="rId72"/>
    </p:embeddedFont>
    <p:embeddedFont>
      <p:font typeface="Century Gothic"/>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25E3672-02A7-462B-BBFB-458B751492E9}">
  <a:tblStyle styleId="{E25E3672-02A7-462B-BBFB-458B751492E9}"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CenturyGothic-regular.fntdata"/><Relationship Id="rId72" Type="http://schemas.openxmlformats.org/officeDocument/2006/relationships/font" Target="fonts/QuattrocentoSans-boldItalic.fntdata"/><Relationship Id="rId31" Type="http://schemas.openxmlformats.org/officeDocument/2006/relationships/slide" Target="slides/slide20.xml"/><Relationship Id="rId75" Type="http://schemas.openxmlformats.org/officeDocument/2006/relationships/font" Target="fonts/CenturyGothic-italic.fntdata"/><Relationship Id="rId30" Type="http://schemas.openxmlformats.org/officeDocument/2006/relationships/slide" Target="slides/slide19.xml"/><Relationship Id="rId74" Type="http://schemas.openxmlformats.org/officeDocument/2006/relationships/font" Target="fonts/CenturyGothic-bold.fntdata"/><Relationship Id="rId33" Type="http://schemas.openxmlformats.org/officeDocument/2006/relationships/slide" Target="slides/slide22.xml"/><Relationship Id="rId32" Type="http://schemas.openxmlformats.org/officeDocument/2006/relationships/slide" Target="slides/slide21.xml"/><Relationship Id="rId76" Type="http://schemas.openxmlformats.org/officeDocument/2006/relationships/font" Target="fonts/CenturyGothic-boldItalic.fntdata"/><Relationship Id="rId35" Type="http://schemas.openxmlformats.org/officeDocument/2006/relationships/slide" Target="slides/slide24.xml"/><Relationship Id="rId34" Type="http://schemas.openxmlformats.org/officeDocument/2006/relationships/slide" Target="slides/slide23.xml"/><Relationship Id="rId71" Type="http://schemas.openxmlformats.org/officeDocument/2006/relationships/font" Target="fonts/QuattrocentoSans-italic.fntdata"/><Relationship Id="rId70" Type="http://schemas.openxmlformats.org/officeDocument/2006/relationships/font" Target="fonts/QuattrocentoSans-bold.fntdata"/><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slide" Target="slides/slide51.xml"/><Relationship Id="rId61" Type="http://schemas.openxmlformats.org/officeDocument/2006/relationships/slide" Target="slides/slide50.xml"/><Relationship Id="rId20" Type="http://schemas.openxmlformats.org/officeDocument/2006/relationships/slide" Target="slides/slide9.xml"/><Relationship Id="rId64" Type="http://schemas.openxmlformats.org/officeDocument/2006/relationships/slide" Target="slides/slide53.xml"/><Relationship Id="rId63" Type="http://schemas.openxmlformats.org/officeDocument/2006/relationships/slide" Target="slides/slide52.xml"/><Relationship Id="rId22" Type="http://schemas.openxmlformats.org/officeDocument/2006/relationships/slide" Target="slides/slide11.xml"/><Relationship Id="rId66" Type="http://schemas.openxmlformats.org/officeDocument/2006/relationships/slide" Target="slides/slide55.xml"/><Relationship Id="rId21" Type="http://schemas.openxmlformats.org/officeDocument/2006/relationships/slide" Target="slides/slide10.xml"/><Relationship Id="rId65" Type="http://schemas.openxmlformats.org/officeDocument/2006/relationships/slide" Target="slides/slide54.xml"/><Relationship Id="rId24" Type="http://schemas.openxmlformats.org/officeDocument/2006/relationships/slide" Target="slides/slide13.xml"/><Relationship Id="rId68" Type="http://schemas.openxmlformats.org/officeDocument/2006/relationships/font" Target="fonts/ArchitectsDaughter-regular.fntdata"/><Relationship Id="rId23" Type="http://schemas.openxmlformats.org/officeDocument/2006/relationships/slide" Target="slides/slide12.xml"/><Relationship Id="rId67" Type="http://schemas.openxmlformats.org/officeDocument/2006/relationships/slide" Target="slides/slide56.xml"/><Relationship Id="rId60" Type="http://schemas.openxmlformats.org/officeDocument/2006/relationships/slide" Target="slides/slide49.xml"/><Relationship Id="rId26" Type="http://schemas.openxmlformats.org/officeDocument/2006/relationships/slide" Target="slides/slide15.xml"/><Relationship Id="rId25" Type="http://schemas.openxmlformats.org/officeDocument/2006/relationships/slide" Target="slides/slide14.xml"/><Relationship Id="rId69" Type="http://schemas.openxmlformats.org/officeDocument/2006/relationships/font" Target="fonts/QuattrocentoSans-regular.fntdata"/><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slide" Target="slides/slide44.xml"/><Relationship Id="rId10" Type="http://schemas.openxmlformats.org/officeDocument/2006/relationships/slideMaster" Target="slideMasters/slideMaster6.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slide" Target="slides/slide46.xml"/><Relationship Id="rId12" Type="http://schemas.openxmlformats.org/officeDocument/2006/relationships/slide" Target="slides/slide1.xml"/><Relationship Id="rId56" Type="http://schemas.openxmlformats.org/officeDocument/2006/relationships/slide" Target="slides/slide45.xml"/><Relationship Id="rId15" Type="http://schemas.openxmlformats.org/officeDocument/2006/relationships/slide" Target="slides/slide4.xml"/><Relationship Id="rId59" Type="http://schemas.openxmlformats.org/officeDocument/2006/relationships/slide" Target="slides/slide48.xml"/><Relationship Id="rId14" Type="http://schemas.openxmlformats.org/officeDocument/2006/relationships/slide" Target="slides/slide3.xml"/><Relationship Id="rId58" Type="http://schemas.openxmlformats.org/officeDocument/2006/relationships/slide" Target="slides/slide47.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fn.no/Skole/Undervisningsopplegg/5-7-trinn/Baerekraft"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k1SO1dt52LNcSuZIL5mrNJ-5ejAaMtGx7XbEYMXcypk/edit#heading=h.1h7akgq6oenc"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kaperskolen.no/drivhuseffekte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kaperskolen.no/drivhuseffekten/"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cb50933332_0_0: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cb50933332_0_0:notes"/>
          <p:cNvSpPr txBox="1"/>
          <p:nvPr>
            <p:ph idx="1" type="body"/>
          </p:nvPr>
        </p:nvSpPr>
        <p:spPr>
          <a:xfrm>
            <a:off x="685800" y="4400550"/>
            <a:ext cx="5486400" cy="3600600"/>
          </a:xfrm>
          <a:prstGeom prst="rect">
            <a:avLst/>
          </a:prstGeom>
          <a:noFill/>
          <a:ln>
            <a:noFill/>
          </a:ln>
        </p:spPr>
        <p:txBody>
          <a:bodyPr anchorCtr="0" anchor="t" bIns="44700" lIns="89425" spcFirstLastPara="1" rIns="89425" wrap="square" tIns="44700">
            <a:noAutofit/>
          </a:bodyPr>
          <a:lstStyle/>
          <a:p>
            <a:pPr indent="0" lvl="0" marL="0" rtl="0" algn="l">
              <a:spcBef>
                <a:spcPts val="0"/>
              </a:spcBef>
              <a:spcAft>
                <a:spcPts val="0"/>
              </a:spcAft>
              <a:buNone/>
            </a:pPr>
            <a:r>
              <a:rPr lang="no"/>
              <a:t>skaperskolen er</a:t>
            </a:r>
            <a:endParaRPr/>
          </a:p>
          <a:p>
            <a:pPr indent="0" lvl="0" marL="0" rtl="0" algn="l">
              <a:spcBef>
                <a:spcPts val="0"/>
              </a:spcBef>
              <a:spcAft>
                <a:spcPts val="0"/>
              </a:spcAft>
              <a:buNone/>
            </a:pPr>
            <a:r>
              <a:rPr lang="no"/>
              <a:t>-</a:t>
            </a:r>
            <a:endParaRPr/>
          </a:p>
        </p:txBody>
      </p:sp>
      <p:sp>
        <p:nvSpPr>
          <p:cNvPr id="449" name="Google Shape;449;gcb50933332_0_0:notes"/>
          <p:cNvSpPr txBox="1"/>
          <p:nvPr>
            <p:ph idx="12" type="sldNum"/>
          </p:nvPr>
        </p:nvSpPr>
        <p:spPr>
          <a:xfrm>
            <a:off x="3884614" y="8685214"/>
            <a:ext cx="2971800" cy="458700"/>
          </a:xfrm>
          <a:prstGeom prst="rect">
            <a:avLst/>
          </a:prstGeom>
          <a:noFill/>
          <a:ln>
            <a:noFill/>
          </a:ln>
        </p:spPr>
        <p:txBody>
          <a:bodyPr anchorCtr="0" anchor="b" bIns="44700" lIns="89425" spcFirstLastPara="1" rIns="89425" wrap="square" tIns="44700">
            <a:noAutofit/>
          </a:bodyPr>
          <a:lstStyle/>
          <a:p>
            <a:pPr indent="0" lvl="0" marL="0" rtl="0" algn="r">
              <a:spcBef>
                <a:spcPts val="0"/>
              </a:spcBef>
              <a:spcAft>
                <a:spcPts val="0"/>
              </a:spcAft>
              <a:buNone/>
            </a:pPr>
            <a:fld id="{00000000-1234-1234-1234-123412341234}" type="slidenum">
              <a:rPr lang="no" sz="900"/>
              <a:t>‹#›</a:t>
            </a:fld>
            <a:endParaRPr sz="9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e1e4be06bc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e1e4be06bc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e1e4be06bc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e1e4be06bc_0_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e1e4be06bc_0_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o"/>
              <a:t>Litt informasjon. For å kunne løse et problem må dere først vite hva problemet er og hvorfor det skjer. </a:t>
            </a:r>
            <a:endParaRPr/>
          </a:p>
        </p:txBody>
      </p:sp>
      <p:sp>
        <p:nvSpPr>
          <p:cNvPr id="522" name="Google Shape;522;ge1e4be06bc_0_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e1e4be06bc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e1e4be06bc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o"/>
              <a:t>Balansen mellom hvor mye varme som treffer jorda og hvor mye varme som stråler ut, avgjør hvor varmt der er. Uten drivhuseffekten ville det vært omtrent -18</a:t>
            </a:r>
            <a:r>
              <a:rPr baseline="30000" lang="no"/>
              <a:t>o</a:t>
            </a:r>
            <a:r>
              <a:rPr lang="no"/>
              <a:t>C her.</a:t>
            </a:r>
            <a:endParaRPr/>
          </a:p>
          <a:p>
            <a:pPr indent="0" lvl="0" marL="0" rtl="0" algn="l">
              <a:spcBef>
                <a:spcPts val="0"/>
              </a:spcBef>
              <a:spcAft>
                <a:spcPts val="0"/>
              </a:spcAft>
              <a:buNone/>
            </a:pPr>
            <a:r>
              <a:t/>
            </a:r>
            <a:endParaRPr/>
          </a:p>
          <a:p>
            <a:pPr indent="0" lvl="0" marL="0" rtl="0" algn="l">
              <a:spcBef>
                <a:spcPts val="0"/>
              </a:spcBef>
              <a:spcAft>
                <a:spcPts val="0"/>
              </a:spcAft>
              <a:buNone/>
            </a:pPr>
            <a:r>
              <a:rPr lang="no"/>
              <a:t>I atmosfæren rundt jorda finner vi drivhusgasser. Disse gassene gjør at noe av varmen som stråler fra jorda, sendes tilbake. Det er dette som er drivhuseffekten. Dette gjør at det er en passelig temperatur på jorda og vi kan leve her.</a:t>
            </a:r>
            <a:endParaRPr/>
          </a:p>
          <a:p>
            <a:pPr indent="0" lvl="0" marL="0" rtl="0" algn="l">
              <a:spcBef>
                <a:spcPts val="0"/>
              </a:spcBef>
              <a:spcAft>
                <a:spcPts val="0"/>
              </a:spcAft>
              <a:buNone/>
            </a:pPr>
            <a:r>
              <a:t/>
            </a:r>
            <a:endParaRPr/>
          </a:p>
          <a:p>
            <a:pPr indent="0" lvl="0" marL="0" rtl="0" algn="l">
              <a:spcBef>
                <a:spcPts val="0"/>
              </a:spcBef>
              <a:spcAft>
                <a:spcPts val="0"/>
              </a:spcAft>
              <a:buNone/>
            </a:pPr>
            <a:r>
              <a:rPr lang="no"/>
              <a:t>https://vimeo.com/199627735 </a:t>
            </a:r>
            <a:endParaRPr/>
          </a:p>
        </p:txBody>
      </p:sp>
      <p:sp>
        <p:nvSpPr>
          <p:cNvPr id="532" name="Google Shape;532;ge1e4be06bc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e1e4be06bc_0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e1e4be06bc_0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85705" lvl="0" marL="285705" rtl="0" algn="l">
              <a:spcBef>
                <a:spcPts val="0"/>
              </a:spcBef>
              <a:spcAft>
                <a:spcPts val="0"/>
              </a:spcAft>
              <a:buNone/>
            </a:pPr>
            <a:r>
              <a:rPr lang="no"/>
              <a:t>Passelig temperatur. </a:t>
            </a:r>
            <a:endParaRPr/>
          </a:p>
          <a:p>
            <a:pPr indent="-285705" lvl="0" marL="285705" rtl="0" algn="l">
              <a:spcBef>
                <a:spcPts val="0"/>
              </a:spcBef>
              <a:spcAft>
                <a:spcPts val="0"/>
              </a:spcAft>
              <a:buNone/>
            </a:pPr>
            <a:r>
              <a:rPr lang="no"/>
              <a:t>Stabilt klima. </a:t>
            </a:r>
            <a:endParaRPr/>
          </a:p>
          <a:p>
            <a:pPr indent="-285705" lvl="0" marL="285705" rtl="0" algn="l">
              <a:spcBef>
                <a:spcPts val="0"/>
              </a:spcBef>
              <a:spcAft>
                <a:spcPts val="0"/>
              </a:spcAft>
              <a:buNone/>
            </a:pPr>
            <a:r>
              <a:rPr lang="no"/>
              <a:t>Is på polene. </a:t>
            </a:r>
            <a:endParaRPr/>
          </a:p>
          <a:p>
            <a:pPr indent="-285705" lvl="0" marL="285705" rtl="0" algn="l">
              <a:spcBef>
                <a:spcPts val="0"/>
              </a:spcBef>
              <a:spcAft>
                <a:spcPts val="0"/>
              </a:spcAft>
              <a:buNone/>
            </a:pPr>
            <a:r>
              <a:rPr lang="no"/>
              <a:t>Rent vann til alle. </a:t>
            </a:r>
            <a:endParaRPr/>
          </a:p>
          <a:p>
            <a:pPr indent="0" lvl="0" marL="0" rtl="0" algn="l">
              <a:spcBef>
                <a:spcPts val="0"/>
              </a:spcBef>
              <a:spcAft>
                <a:spcPts val="0"/>
              </a:spcAft>
              <a:buNone/>
            </a:pPr>
            <a:r>
              <a:t/>
            </a:r>
            <a:endParaRPr/>
          </a:p>
        </p:txBody>
      </p:sp>
      <p:sp>
        <p:nvSpPr>
          <p:cNvPr id="539" name="Google Shape;539;ge1e4be06bc_0_4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e1e4be06bc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e1e4be06bc_0_4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o"/>
              <a:t>Menneskers klimautslipp smelter snø og is, varmer opp havet og sørger for at havet har steget. For både natur og mennesker er konsekvensene store og særlig i fattige land.</a:t>
            </a:r>
            <a:endParaRPr/>
          </a:p>
          <a:p>
            <a:pPr indent="0" lvl="0" marL="0" rtl="0" algn="l">
              <a:spcBef>
                <a:spcPts val="0"/>
              </a:spcBef>
              <a:spcAft>
                <a:spcPts val="0"/>
              </a:spcAft>
              <a:buNone/>
            </a:pPr>
            <a:r>
              <a:t/>
            </a:r>
            <a:endParaRPr/>
          </a:p>
        </p:txBody>
      </p:sp>
      <p:sp>
        <p:nvSpPr>
          <p:cNvPr id="548" name="Google Shape;548;ge1e4be06bc_0_4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e1e4be06bc_0_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e1e4be06bc_0_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o"/>
              <a:t>Vi mennesker øker mengden drivhusgasser når vi forbrenner fossile brensler som olje, kull og gass. Da slippes det ut store mengder av drivhusgassen CO</a:t>
            </a:r>
            <a:r>
              <a:rPr baseline="-25000" lang="no"/>
              <a:t>2</a:t>
            </a:r>
            <a:r>
              <a:rPr lang="no"/>
              <a:t>.</a:t>
            </a:r>
            <a:endParaRPr/>
          </a:p>
          <a:p>
            <a:pPr indent="0" lvl="0" marL="0" rtl="0" algn="l">
              <a:spcBef>
                <a:spcPts val="0"/>
              </a:spcBef>
              <a:spcAft>
                <a:spcPts val="0"/>
              </a:spcAft>
              <a:buNone/>
            </a:pPr>
            <a:r>
              <a:t/>
            </a:r>
            <a:endParaRPr/>
          </a:p>
          <a:p>
            <a:pPr indent="0" lvl="0" marL="0" rtl="0" algn="l">
              <a:spcBef>
                <a:spcPts val="0"/>
              </a:spcBef>
              <a:spcAft>
                <a:spcPts val="0"/>
              </a:spcAft>
              <a:buNone/>
            </a:pPr>
            <a:r>
              <a:rPr lang="no"/>
              <a:t>Når det blir mer drivhusgasser i atmosfæren, vil mer varme sendes tilbake og temperaturen på jorda stiger.</a:t>
            </a:r>
            <a:endParaRPr/>
          </a:p>
          <a:p>
            <a:pPr indent="0" lvl="0" marL="0" rtl="0" algn="l">
              <a:spcBef>
                <a:spcPts val="0"/>
              </a:spcBef>
              <a:spcAft>
                <a:spcPts val="0"/>
              </a:spcAft>
              <a:buNone/>
            </a:pPr>
            <a:r>
              <a:t/>
            </a:r>
            <a:endParaRPr/>
          </a:p>
          <a:p>
            <a:pPr indent="0" lvl="0" marL="0" rtl="0" algn="l">
              <a:spcBef>
                <a:spcPts val="0"/>
              </a:spcBef>
              <a:spcAft>
                <a:spcPts val="0"/>
              </a:spcAft>
              <a:buNone/>
            </a:pPr>
            <a:r>
              <a:rPr lang="no"/>
              <a:t>Resultatet er at vi får for mye av drivhusgassen CO</a:t>
            </a:r>
            <a:r>
              <a:rPr baseline="-25000" lang="no"/>
              <a:t>2</a:t>
            </a:r>
            <a:r>
              <a:rPr lang="no"/>
              <a:t> i atmosfæren. Dette påvirker klimaet ved at det blir varmere på jorda. </a:t>
            </a:r>
            <a:endParaRPr/>
          </a:p>
        </p:txBody>
      </p:sp>
      <p:sp>
        <p:nvSpPr>
          <p:cNvPr id="560" name="Google Shape;560;ge1e4be06bc_0_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e1e4be06bc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e1e4be06bc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o"/>
              <a:t>Havet stiger, isen smelter, mer ekstremvær. </a:t>
            </a:r>
            <a:endParaRPr/>
          </a:p>
          <a:p>
            <a:pPr indent="0" lvl="0" marL="0" rtl="0" algn="l">
              <a:spcBef>
                <a:spcPts val="0"/>
              </a:spcBef>
              <a:spcAft>
                <a:spcPts val="0"/>
              </a:spcAft>
              <a:buNone/>
            </a:pPr>
            <a:r>
              <a:t/>
            </a:r>
            <a:endParaRPr/>
          </a:p>
          <a:p>
            <a:pPr indent="0" lvl="0" marL="0" rtl="0" algn="l">
              <a:spcBef>
                <a:spcPts val="0"/>
              </a:spcBef>
              <a:spcAft>
                <a:spcPts val="0"/>
              </a:spcAft>
              <a:buNone/>
            </a:pPr>
            <a:r>
              <a:rPr lang="no"/>
              <a:t>Helseproblemer</a:t>
            </a:r>
            <a:endParaRPr/>
          </a:p>
          <a:p>
            <a:pPr indent="0" lvl="0" marL="0" rtl="0" algn="l">
              <a:spcBef>
                <a:spcPts val="0"/>
              </a:spcBef>
              <a:spcAft>
                <a:spcPts val="0"/>
              </a:spcAft>
              <a:buNone/>
            </a:pPr>
            <a:r>
              <a:rPr lang="no"/>
              <a:t>Dårligere tilgang til mat og vann</a:t>
            </a:r>
            <a:endParaRPr/>
          </a:p>
          <a:p>
            <a:pPr indent="0" lvl="0" marL="0" rtl="0" algn="l">
              <a:spcBef>
                <a:spcPts val="0"/>
              </a:spcBef>
              <a:spcAft>
                <a:spcPts val="0"/>
              </a:spcAft>
              <a:buNone/>
            </a:pPr>
            <a:r>
              <a:rPr lang="no"/>
              <a:t>Konflikter og flyktninger</a:t>
            </a:r>
            <a:endParaRPr/>
          </a:p>
          <a:p>
            <a:pPr indent="0" lvl="0" marL="0" rtl="0" algn="l">
              <a:spcBef>
                <a:spcPts val="0"/>
              </a:spcBef>
              <a:spcAft>
                <a:spcPts val="0"/>
              </a:spcAft>
              <a:buNone/>
            </a:pPr>
            <a:r>
              <a:rPr lang="no"/>
              <a:t>Økonomisk ulikhet</a:t>
            </a:r>
            <a:endParaRPr/>
          </a:p>
          <a:p>
            <a:pPr indent="0" lvl="0" marL="0" rtl="0" algn="l">
              <a:spcBef>
                <a:spcPts val="0"/>
              </a:spcBef>
              <a:spcAft>
                <a:spcPts val="0"/>
              </a:spcAft>
              <a:buNone/>
            </a:pPr>
            <a:r>
              <a:rPr lang="no"/>
              <a:t>Tap av naturmangfold</a:t>
            </a:r>
            <a:endParaRPr/>
          </a:p>
          <a:p>
            <a:pPr indent="0" lvl="0" marL="0" rtl="0" algn="l">
              <a:spcBef>
                <a:spcPts val="0"/>
              </a:spcBef>
              <a:spcAft>
                <a:spcPts val="0"/>
              </a:spcAft>
              <a:buNone/>
            </a:pPr>
            <a:r>
              <a:rPr lang="no"/>
              <a:t>Skader på natur, infrastruktur og bygninger</a:t>
            </a:r>
            <a:endParaRPr/>
          </a:p>
          <a:p>
            <a:pPr indent="0" lvl="0" marL="0" rtl="0" algn="l">
              <a:spcBef>
                <a:spcPts val="0"/>
              </a:spcBef>
              <a:spcAft>
                <a:spcPts val="0"/>
              </a:spcAft>
              <a:buNone/>
            </a:pPr>
            <a:r>
              <a:t/>
            </a:r>
            <a:endParaRPr/>
          </a:p>
        </p:txBody>
      </p:sp>
      <p:sp>
        <p:nvSpPr>
          <p:cNvPr id="568" name="Google Shape;568;ge1e4be06bc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e1e4be06bc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e1e4be06bc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o"/>
              <a:t>Film om bærekraftig utvikling: </a:t>
            </a:r>
            <a:r>
              <a:rPr lang="no" u="sng">
                <a:solidFill>
                  <a:schemeClr val="hlink"/>
                </a:solidFill>
                <a:hlinkClick r:id="rId2"/>
              </a:rPr>
              <a:t>http://www.fn.no/Skole/Undervisningsopplegg/5-7-trinn/Baerekraft</a:t>
            </a:r>
            <a:r>
              <a:rPr lang="no"/>
              <a:t> </a:t>
            </a:r>
            <a:endParaRPr/>
          </a:p>
          <a:p>
            <a:pPr indent="0" lvl="0" marL="0" rtl="0" algn="l">
              <a:spcBef>
                <a:spcPts val="0"/>
              </a:spcBef>
              <a:spcAft>
                <a:spcPts val="0"/>
              </a:spcAft>
              <a:buNone/>
            </a:pPr>
            <a:r>
              <a:rPr lang="no"/>
              <a:t> </a:t>
            </a:r>
            <a:endParaRPr/>
          </a:p>
          <a:p>
            <a:pPr indent="0" lvl="0" marL="0" rtl="0" algn="l">
              <a:spcBef>
                <a:spcPts val="0"/>
              </a:spcBef>
              <a:spcAft>
                <a:spcPts val="0"/>
              </a:spcAft>
              <a:buNone/>
            </a:pPr>
            <a:r>
              <a:t/>
            </a:r>
            <a:endParaRPr/>
          </a:p>
        </p:txBody>
      </p:sp>
      <p:sp>
        <p:nvSpPr>
          <p:cNvPr id="582" name="Google Shape;582;ge1e4be06bc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e1e4be06bc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e1e4be06bc_0_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o"/>
              <a:t>Hva kan du gjøre: </a:t>
            </a:r>
            <a:endParaRPr/>
          </a:p>
          <a:p>
            <a:pPr indent="0" lvl="1" marL="457200" rtl="0" algn="l">
              <a:spcBef>
                <a:spcPts val="0"/>
              </a:spcBef>
              <a:spcAft>
                <a:spcPts val="0"/>
              </a:spcAft>
              <a:buNone/>
            </a:pPr>
            <a:r>
              <a:rPr lang="no"/>
              <a:t>Spis mindre kjøtt </a:t>
            </a:r>
            <a:endParaRPr/>
          </a:p>
          <a:p>
            <a:pPr indent="0" lvl="1" marL="457200" rtl="0" algn="l">
              <a:spcBef>
                <a:spcPts val="0"/>
              </a:spcBef>
              <a:spcAft>
                <a:spcPts val="0"/>
              </a:spcAft>
              <a:buNone/>
            </a:pPr>
            <a:r>
              <a:rPr lang="no"/>
              <a:t>Kast mindre mat </a:t>
            </a:r>
            <a:endParaRPr/>
          </a:p>
          <a:p>
            <a:pPr indent="0" lvl="1" marL="457200" rtl="0" algn="l">
              <a:spcBef>
                <a:spcPts val="0"/>
              </a:spcBef>
              <a:spcAft>
                <a:spcPts val="0"/>
              </a:spcAft>
              <a:buNone/>
            </a:pPr>
            <a:r>
              <a:rPr lang="no"/>
              <a:t>Bytt leker og klær i stedet for å kjøpe nytt </a:t>
            </a:r>
            <a:endParaRPr/>
          </a:p>
          <a:p>
            <a:pPr indent="0" lvl="1" marL="457200" rtl="0" algn="l">
              <a:spcBef>
                <a:spcPts val="0"/>
              </a:spcBef>
              <a:spcAft>
                <a:spcPts val="0"/>
              </a:spcAft>
              <a:buNone/>
            </a:pPr>
            <a:r>
              <a:rPr lang="no"/>
              <a:t>Bruk gjennbruksbutikker</a:t>
            </a:r>
            <a:endParaRPr/>
          </a:p>
          <a:p>
            <a:pPr indent="0" lvl="1" marL="457200" rtl="0" algn="l">
              <a:spcBef>
                <a:spcPts val="0"/>
              </a:spcBef>
              <a:spcAft>
                <a:spcPts val="0"/>
              </a:spcAft>
              <a:buNone/>
            </a:pPr>
            <a:r>
              <a:rPr lang="no"/>
              <a:t>Fly mindre, ta toget! </a:t>
            </a:r>
            <a:endParaRPr/>
          </a:p>
          <a:p>
            <a:pPr indent="0" lvl="1" marL="457200" rtl="0" algn="l">
              <a:spcBef>
                <a:spcPts val="0"/>
              </a:spcBef>
              <a:spcAft>
                <a:spcPts val="0"/>
              </a:spcAft>
              <a:buNone/>
            </a:pPr>
            <a:r>
              <a:rPr lang="no"/>
              <a:t>Bruk handlenett </a:t>
            </a:r>
            <a:endParaRPr/>
          </a:p>
          <a:p>
            <a:pPr indent="0" lvl="1" marL="457200" rtl="0" algn="l">
              <a:spcBef>
                <a:spcPts val="0"/>
              </a:spcBef>
              <a:spcAft>
                <a:spcPts val="0"/>
              </a:spcAft>
              <a:buNone/>
            </a:pPr>
            <a:r>
              <a:rPr lang="no"/>
              <a:t>Dusj kortere</a:t>
            </a:r>
            <a:endParaRPr/>
          </a:p>
          <a:p>
            <a:pPr indent="0" lvl="1" marL="457200" rtl="0" algn="l">
              <a:spcBef>
                <a:spcPts val="0"/>
              </a:spcBef>
              <a:spcAft>
                <a:spcPts val="0"/>
              </a:spcAft>
              <a:buNone/>
            </a:pPr>
            <a:r>
              <a:rPr lang="no"/>
              <a:t>Gå eller sykle, eller bruk kollektivtransport </a:t>
            </a:r>
            <a:endParaRPr/>
          </a:p>
          <a:p>
            <a:pPr indent="0" lvl="0" marL="0" rtl="0" algn="l">
              <a:spcBef>
                <a:spcPts val="0"/>
              </a:spcBef>
              <a:spcAft>
                <a:spcPts val="0"/>
              </a:spcAft>
              <a:buNone/>
            </a:pPr>
            <a:r>
              <a:t/>
            </a:r>
            <a:endParaRPr/>
          </a:p>
        </p:txBody>
      </p:sp>
      <p:sp>
        <p:nvSpPr>
          <p:cNvPr id="589" name="Google Shape;589;ge1e4be06bc_0_5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e1e4be06bc_0_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e1e4be06bc_0_5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ge1e4be06bc_0_5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cb5093333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cb5093333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Presenterer kort plattformen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no"/>
              <a:t>Elevsyn: </a:t>
            </a:r>
            <a:endParaRPr/>
          </a:p>
          <a:p>
            <a:pPr indent="0" lvl="0" marL="0" rtl="0" algn="l">
              <a:spcBef>
                <a:spcPts val="0"/>
              </a:spcBef>
              <a:spcAft>
                <a:spcPts val="0"/>
              </a:spcAft>
              <a:buNone/>
            </a:pPr>
            <a:r>
              <a:rPr lang="no"/>
              <a:t>Verktøy </a:t>
            </a:r>
            <a:endParaRPr/>
          </a:p>
          <a:p>
            <a:pPr indent="-298450" lvl="0" marL="457200" rtl="0" algn="l">
              <a:spcBef>
                <a:spcPts val="0"/>
              </a:spcBef>
              <a:spcAft>
                <a:spcPts val="0"/>
              </a:spcAft>
              <a:buSzPts val="1100"/>
              <a:buChar char="-"/>
            </a:pPr>
            <a:r>
              <a:rPr lang="no"/>
              <a:t>Oppførsel drevet av grunnleggende behov, tilpasset/ikke-tilpasset oppførsel </a:t>
            </a:r>
            <a:endParaRPr/>
          </a:p>
          <a:p>
            <a:pPr indent="-298450" lvl="0" marL="457200" rtl="0" algn="l">
              <a:spcBef>
                <a:spcPts val="0"/>
              </a:spcBef>
              <a:spcAft>
                <a:spcPts val="0"/>
              </a:spcAft>
              <a:buSzPts val="1100"/>
              <a:buChar char="-"/>
            </a:pPr>
            <a:r>
              <a:rPr lang="no"/>
              <a:t>Møte elevene, bygge relasjoner </a:t>
            </a:r>
            <a:endParaRPr/>
          </a:p>
          <a:p>
            <a:pPr indent="-298450" lvl="0" marL="457200" rtl="0" algn="l">
              <a:spcBef>
                <a:spcPts val="0"/>
              </a:spcBef>
              <a:spcAft>
                <a:spcPts val="0"/>
              </a:spcAft>
              <a:buSzPts val="1100"/>
              <a:buChar char="-"/>
            </a:pPr>
            <a:r>
              <a:rPr lang="no"/>
              <a:t>Den eneste oppførselen du kan kontrollere er din egen (oppførsel som bryter opp og bryter ned relasjoner) </a:t>
            </a:r>
            <a:endParaRPr/>
          </a:p>
          <a:p>
            <a:pPr indent="0" lvl="0" marL="0" rtl="0" algn="l">
              <a:spcBef>
                <a:spcPts val="0"/>
              </a:spcBef>
              <a:spcAft>
                <a:spcPts val="0"/>
              </a:spcAft>
              <a:buNone/>
            </a:pPr>
            <a:r>
              <a:t/>
            </a:r>
            <a:endParaRPr/>
          </a:p>
          <a:p>
            <a:pPr indent="0" lvl="0" marL="0" rtl="0" algn="l">
              <a:spcBef>
                <a:spcPts val="0"/>
              </a:spcBef>
              <a:spcAft>
                <a:spcPts val="0"/>
              </a:spcAft>
              <a:buNone/>
            </a:pPr>
            <a:r>
              <a:rPr lang="no"/>
              <a:t>Prinsipp: Alle har en verdi, alle skal lykkes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e1e4be06bc_0_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e1e4be06bc_0_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e1e4be06bc_0_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e1e4be06bc_0_5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e1e4be06bc_0_5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ge1e4be06bc_0_5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fadb7e5716_0_2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fadb7e5716_0_276: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fadb7e5716_0_2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fadb7e5716_0_282: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fadb7e5716_0_2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fadb7e5716_0_288: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e1e4be06bc_0_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ge1e4be06bc_0_5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ge1e4be06bc_0_5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fadb7e5716_0_4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fadb7e5716_0_482: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fadb7e5716_0_488:notes"/>
          <p:cNvSpPr/>
          <p:nvPr>
            <p:ph idx="2" type="sldImg"/>
          </p:nvPr>
        </p:nvSpPr>
        <p:spPr>
          <a:xfrm>
            <a:off x="263095" y="436970"/>
            <a:ext cx="4209600" cy="2184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gfadb7e5716_0_488:notes"/>
          <p:cNvSpPr txBox="1"/>
          <p:nvPr>
            <p:ph idx="1" type="body"/>
          </p:nvPr>
        </p:nvSpPr>
        <p:spPr>
          <a:xfrm>
            <a:off x="473570" y="2767476"/>
            <a:ext cx="3788700" cy="2621700"/>
          </a:xfrm>
          <a:prstGeom prst="rect">
            <a:avLst/>
          </a:prstGeom>
          <a:noFill/>
          <a:ln>
            <a:noFill/>
          </a:ln>
        </p:spPr>
        <p:txBody>
          <a:bodyPr anchorCtr="0" anchor="t" bIns="61500" lIns="61500" spcFirstLastPara="1" rIns="61500" wrap="square" tIns="61500">
            <a:noAutofit/>
          </a:bodyPr>
          <a:lstStyle/>
          <a:p>
            <a:pPr indent="-196850" lvl="0" marL="304800" rtl="0" algn="l">
              <a:lnSpc>
                <a:spcPct val="100000"/>
              </a:lnSpc>
              <a:spcBef>
                <a:spcPts val="0"/>
              </a:spcBef>
              <a:spcAft>
                <a:spcPts val="0"/>
              </a:spcAft>
              <a:buClr>
                <a:schemeClr val="dk1"/>
              </a:buClr>
              <a:buSzPts val="700"/>
              <a:buFont typeface="Calibri"/>
              <a:buChar char="●"/>
            </a:pPr>
            <a:r>
              <a:rPr lang="no"/>
              <a:t>Black Box. Det er lov å vite hva som brukes til å lage produktet og hva som kommer ut av det, men ikke vite hvilken teknologi som skjer i midten.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fadb7e5716_0_5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no" u="sng">
                <a:solidFill>
                  <a:schemeClr val="hlink"/>
                </a:solidFill>
                <a:hlinkClick r:id="rId2"/>
              </a:rPr>
              <a:t>https://docs.google.com/document/d/1k1SO1dt52LNcSuZIL5mrNJ-5ejAaMtGx7XbEYMXcypk/edit#heading=h.1h7akgq6oenc</a:t>
            </a:r>
            <a:endParaRPr/>
          </a:p>
          <a:p>
            <a:pPr indent="0" lvl="0" marL="0" rtl="0" algn="l">
              <a:spcBef>
                <a:spcPts val="0"/>
              </a:spcBef>
              <a:spcAft>
                <a:spcPts val="0"/>
              </a:spcAft>
              <a:buNone/>
            </a:pPr>
            <a:r>
              <a:t/>
            </a:r>
            <a:endParaRPr/>
          </a:p>
        </p:txBody>
      </p:sp>
      <p:sp>
        <p:nvSpPr>
          <p:cNvPr id="697" name="Google Shape;697;gfadb7e5716_0_500: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fadb7e5716_1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fadb7e5716_1_8: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cb5093333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cb5093333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sz="1400"/>
              <a:t>Presentere prinsippene ved tegning.</a:t>
            </a:r>
            <a:endParaRPr sz="1400"/>
          </a:p>
          <a:p>
            <a:pPr indent="0" lvl="0" marL="0" rtl="0" algn="l">
              <a:lnSpc>
                <a:spcPct val="90000"/>
              </a:lnSpc>
              <a:spcBef>
                <a:spcPts val="800"/>
              </a:spcBef>
              <a:spcAft>
                <a:spcPts val="0"/>
              </a:spcAft>
              <a:buClr>
                <a:schemeClr val="dk1"/>
              </a:buClr>
              <a:buSzPts val="1100"/>
              <a:buFont typeface="Arial"/>
              <a:buNone/>
            </a:pPr>
            <a:r>
              <a:rPr lang="no" sz="1400">
                <a:solidFill>
                  <a:schemeClr val="dk1"/>
                </a:solidFill>
              </a:rPr>
              <a:t>Opplegget skal sjekkes opp mot prinsippene gjennom dagen.</a:t>
            </a:r>
            <a:endParaRPr sz="1400">
              <a:solidFill>
                <a:schemeClr val="dk1"/>
              </a:solidFill>
            </a:endParaRPr>
          </a:p>
          <a:p>
            <a:pPr indent="0" lvl="0" marL="0" rtl="0" algn="l">
              <a:lnSpc>
                <a:spcPct val="90000"/>
              </a:lnSpc>
              <a:spcBef>
                <a:spcPts val="1200"/>
              </a:spcBef>
              <a:spcAft>
                <a:spcPts val="0"/>
              </a:spcAft>
              <a:buClr>
                <a:schemeClr val="dk1"/>
              </a:buClr>
              <a:buSzPts val="1100"/>
              <a:buFont typeface="Arial"/>
              <a:buNone/>
            </a:pPr>
            <a:r>
              <a:rPr lang="no" sz="1400">
                <a:solidFill>
                  <a:schemeClr val="dk1"/>
                </a:solidFill>
              </a:rPr>
              <a:t>5min</a:t>
            </a:r>
            <a:endParaRPr sz="1400">
              <a:solidFill>
                <a:schemeClr val="dk1"/>
              </a:solidFill>
            </a:endParaRPr>
          </a:p>
          <a:p>
            <a:pPr indent="0" lvl="0" marL="0" rtl="0" algn="l">
              <a:spcBef>
                <a:spcPts val="1200"/>
              </a:spcBef>
              <a:spcAft>
                <a:spcPts val="0"/>
              </a:spcAft>
              <a:buNone/>
            </a:pPr>
            <a:r>
              <a:rPr lang="no" sz="1400"/>
              <a:t> </a:t>
            </a: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fadb7e5716_1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fadb7e5716_1_17: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fadb7e5716_1_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fadb7e5716_1_25: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e1e4be06bc_0_6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Med ryggen til partneren </a:t>
            </a:r>
            <a:endParaRPr/>
          </a:p>
          <a:p>
            <a:pPr indent="0" lvl="0" marL="0" rtl="0" algn="l">
              <a:spcBef>
                <a:spcPts val="0"/>
              </a:spcBef>
              <a:spcAft>
                <a:spcPts val="0"/>
              </a:spcAft>
              <a:buNone/>
            </a:pPr>
            <a:r>
              <a:rPr lang="no"/>
              <a:t>Tre ulike måter å endre designet på </a:t>
            </a:r>
            <a:endParaRPr/>
          </a:p>
        </p:txBody>
      </p:sp>
      <p:sp>
        <p:nvSpPr>
          <p:cNvPr id="727" name="Google Shape;727;ge1e4be06bc_0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fadb7e5716_1_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fadb7e5716_1_32: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fadb7e5716_1_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fadb7e5716_1_40: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fadb7e5716_1_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gfadb7e5716_1_48: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fb83f6000b_2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fb83f6000b_2_0: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e1e4be06bc_0_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ge1e4be06bc_0_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o"/>
              <a:t>Presentasjon </a:t>
            </a:r>
            <a:endParaRPr/>
          </a:p>
        </p:txBody>
      </p:sp>
      <p:sp>
        <p:nvSpPr>
          <p:cNvPr id="770" name="Google Shape;770;ge1e4be06bc_0_6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cb50933332_1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cb50933332_1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e1e4be06bc_0_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ge1e4be06bc_0_6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o"/>
              <a:t>Skriv ned delene på post-it lappene</a:t>
            </a:r>
            <a:endParaRPr/>
          </a:p>
        </p:txBody>
      </p:sp>
      <p:sp>
        <p:nvSpPr>
          <p:cNvPr id="793" name="Google Shape;793;ge1e4be06bc_0_6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o"/>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e1e4be06bc_0_1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e1e4be06bc_0_1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fadb7e5716_1_614: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gfadb7e5716_1_614:notes"/>
          <p:cNvSpPr txBox="1"/>
          <p:nvPr>
            <p:ph idx="1" type="body"/>
          </p:nvPr>
        </p:nvSpPr>
        <p:spPr>
          <a:xfrm>
            <a:off x="685800" y="4400550"/>
            <a:ext cx="5486400" cy="3600600"/>
          </a:xfrm>
          <a:prstGeom prst="rect">
            <a:avLst/>
          </a:prstGeom>
          <a:noFill/>
          <a:ln>
            <a:noFill/>
          </a:ln>
        </p:spPr>
        <p:txBody>
          <a:bodyPr anchorCtr="0" anchor="t" bIns="44700" lIns="89425" spcFirstLastPara="1" rIns="89425" wrap="square" tIns="44700">
            <a:noAutofit/>
          </a:bodyPr>
          <a:lstStyle/>
          <a:p>
            <a:pPr indent="0" lvl="0" marL="0" rtl="0" algn="l">
              <a:spcBef>
                <a:spcPts val="0"/>
              </a:spcBef>
              <a:spcAft>
                <a:spcPts val="0"/>
              </a:spcAft>
              <a:buNone/>
            </a:pPr>
            <a:r>
              <a:t/>
            </a:r>
            <a:endParaRPr/>
          </a:p>
        </p:txBody>
      </p:sp>
      <p:sp>
        <p:nvSpPr>
          <p:cNvPr id="800" name="Google Shape;800;gfadb7e5716_1_614:notes"/>
          <p:cNvSpPr txBox="1"/>
          <p:nvPr>
            <p:ph idx="12" type="sldNum"/>
          </p:nvPr>
        </p:nvSpPr>
        <p:spPr>
          <a:xfrm>
            <a:off x="3884614" y="8685214"/>
            <a:ext cx="2971800" cy="458700"/>
          </a:xfrm>
          <a:prstGeom prst="rect">
            <a:avLst/>
          </a:prstGeom>
          <a:noFill/>
          <a:ln>
            <a:noFill/>
          </a:ln>
        </p:spPr>
        <p:txBody>
          <a:bodyPr anchorCtr="0" anchor="b" bIns="44700" lIns="89425" spcFirstLastPara="1" rIns="89425" wrap="square" tIns="44700">
            <a:noAutofit/>
          </a:bodyPr>
          <a:lstStyle/>
          <a:p>
            <a:pPr indent="0" lvl="0" marL="0" rtl="0" algn="r">
              <a:spcBef>
                <a:spcPts val="0"/>
              </a:spcBef>
              <a:spcAft>
                <a:spcPts val="0"/>
              </a:spcAft>
              <a:buNone/>
            </a:pPr>
            <a:fld id="{00000000-1234-1234-1234-123412341234}" type="slidenum">
              <a:rPr lang="no" sz="900"/>
              <a:t>‹#›</a:t>
            </a:fld>
            <a:endParaRPr sz="9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fadb7e5716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gfadb7e5716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fadb7e5716_1_179:notes"/>
          <p:cNvSpPr txBox="1"/>
          <p:nvPr>
            <p:ph idx="1" type="body"/>
          </p:nvPr>
        </p:nvSpPr>
        <p:spPr>
          <a:xfrm>
            <a:off x="685801"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o"/>
              <a:t>Fargelegge på boblemodellen på forrige side</a:t>
            </a:r>
            <a:endParaRPr/>
          </a:p>
          <a:p>
            <a:pPr indent="0" lvl="0" marL="0" rtl="0" algn="l">
              <a:lnSpc>
                <a:spcPct val="100000"/>
              </a:lnSpc>
              <a:spcBef>
                <a:spcPts val="0"/>
              </a:spcBef>
              <a:spcAft>
                <a:spcPts val="0"/>
              </a:spcAft>
              <a:buSzPts val="1400"/>
              <a:buNone/>
            </a:pPr>
            <a:r>
              <a:t/>
            </a:r>
            <a:endParaRPr/>
          </a:p>
        </p:txBody>
      </p:sp>
      <p:sp>
        <p:nvSpPr>
          <p:cNvPr id="836" name="Google Shape;836;gfadb7e5716_1_179:notes"/>
          <p:cNvSpPr/>
          <p:nvPr>
            <p:ph idx="2" type="sldImg"/>
          </p:nvPr>
        </p:nvSpPr>
        <p:spPr>
          <a:xfrm>
            <a:off x="456030" y="1143000"/>
            <a:ext cx="59460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fadb7e5716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gfadb7e5716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cb50933332_1_84: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gcb50933332_1_84:notes"/>
          <p:cNvSpPr txBox="1"/>
          <p:nvPr>
            <p:ph idx="1" type="body"/>
          </p:nvPr>
        </p:nvSpPr>
        <p:spPr>
          <a:xfrm>
            <a:off x="685800" y="4400550"/>
            <a:ext cx="5486400" cy="3600600"/>
          </a:xfrm>
          <a:prstGeom prst="rect">
            <a:avLst/>
          </a:prstGeom>
          <a:noFill/>
          <a:ln>
            <a:noFill/>
          </a:ln>
        </p:spPr>
        <p:txBody>
          <a:bodyPr anchorCtr="0" anchor="t" bIns="44700" lIns="89425" spcFirstLastPara="1" rIns="89425" wrap="square" tIns="44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77" name="Google Shape;877;gcb50933332_1_84:notes"/>
          <p:cNvSpPr txBox="1"/>
          <p:nvPr>
            <p:ph idx="12" type="sldNum"/>
          </p:nvPr>
        </p:nvSpPr>
        <p:spPr>
          <a:xfrm>
            <a:off x="3884614" y="8685214"/>
            <a:ext cx="2971800" cy="458700"/>
          </a:xfrm>
          <a:prstGeom prst="rect">
            <a:avLst/>
          </a:prstGeom>
          <a:noFill/>
          <a:ln>
            <a:noFill/>
          </a:ln>
        </p:spPr>
        <p:txBody>
          <a:bodyPr anchorCtr="0" anchor="b" bIns="44700" lIns="89425" spcFirstLastPara="1" rIns="89425" wrap="square" tIns="44700">
            <a:noAutofit/>
          </a:bodyPr>
          <a:lstStyle/>
          <a:p>
            <a:pPr indent="0" lvl="0" marL="0" rtl="0" algn="r">
              <a:spcBef>
                <a:spcPts val="0"/>
              </a:spcBef>
              <a:spcAft>
                <a:spcPts val="0"/>
              </a:spcAft>
              <a:buNone/>
            </a:pPr>
            <a:fld id="{00000000-1234-1234-1234-123412341234}" type="slidenum">
              <a:rPr lang="no" sz="900"/>
              <a:t>‹#›</a:t>
            </a:fld>
            <a:endParaRPr sz="9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cb50933332_1_90: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gcb50933332_1_90:notes"/>
          <p:cNvSpPr txBox="1"/>
          <p:nvPr>
            <p:ph idx="1" type="body"/>
          </p:nvPr>
        </p:nvSpPr>
        <p:spPr>
          <a:xfrm>
            <a:off x="685800" y="4400550"/>
            <a:ext cx="5486400" cy="3600600"/>
          </a:xfrm>
          <a:prstGeom prst="rect">
            <a:avLst/>
          </a:prstGeom>
          <a:noFill/>
          <a:ln>
            <a:noFill/>
          </a:ln>
        </p:spPr>
        <p:txBody>
          <a:bodyPr anchorCtr="0" anchor="t" bIns="44700" lIns="89425" spcFirstLastPara="1" rIns="89425" wrap="square" tIns="44700">
            <a:noAutofit/>
          </a:bodyPr>
          <a:lstStyle/>
          <a:p>
            <a:pPr indent="0" lvl="0" marL="0" rtl="0" algn="l">
              <a:spcBef>
                <a:spcPts val="0"/>
              </a:spcBef>
              <a:spcAft>
                <a:spcPts val="0"/>
              </a:spcAft>
              <a:buNone/>
            </a:pPr>
            <a:r>
              <a:t/>
            </a:r>
            <a:endParaRPr/>
          </a:p>
        </p:txBody>
      </p:sp>
      <p:sp>
        <p:nvSpPr>
          <p:cNvPr id="884" name="Google Shape;884;gcb50933332_1_90:notes"/>
          <p:cNvSpPr txBox="1"/>
          <p:nvPr>
            <p:ph idx="12" type="sldNum"/>
          </p:nvPr>
        </p:nvSpPr>
        <p:spPr>
          <a:xfrm>
            <a:off x="3884614" y="8685214"/>
            <a:ext cx="2971800" cy="458700"/>
          </a:xfrm>
          <a:prstGeom prst="rect">
            <a:avLst/>
          </a:prstGeom>
          <a:noFill/>
          <a:ln>
            <a:noFill/>
          </a:ln>
        </p:spPr>
        <p:txBody>
          <a:bodyPr anchorCtr="0" anchor="b" bIns="44700" lIns="89425" spcFirstLastPara="1" rIns="89425" wrap="square" tIns="44700">
            <a:noAutofit/>
          </a:bodyPr>
          <a:lstStyle/>
          <a:p>
            <a:pPr indent="0" lvl="0" marL="0" rtl="0" algn="r">
              <a:spcBef>
                <a:spcPts val="0"/>
              </a:spcBef>
              <a:spcAft>
                <a:spcPts val="0"/>
              </a:spcAft>
              <a:buNone/>
            </a:pPr>
            <a:fld id="{00000000-1234-1234-1234-123412341234}" type="slidenum">
              <a:rPr lang="no" sz="900"/>
              <a:t>‹#›</a:t>
            </a:fld>
            <a:endParaRPr sz="9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cb50933332_1_98: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gcb50933332_1_98:notes"/>
          <p:cNvSpPr txBox="1"/>
          <p:nvPr>
            <p:ph idx="1" type="body"/>
          </p:nvPr>
        </p:nvSpPr>
        <p:spPr>
          <a:xfrm>
            <a:off x="685800" y="4400550"/>
            <a:ext cx="5486400" cy="3600600"/>
          </a:xfrm>
          <a:prstGeom prst="rect">
            <a:avLst/>
          </a:prstGeom>
          <a:noFill/>
          <a:ln>
            <a:noFill/>
          </a:ln>
        </p:spPr>
        <p:txBody>
          <a:bodyPr anchorCtr="0" anchor="t" bIns="44700" lIns="89425" spcFirstLastPara="1" rIns="89425" wrap="square" tIns="44700">
            <a:noAutofit/>
          </a:bodyPr>
          <a:lstStyle/>
          <a:p>
            <a:pPr indent="0" lvl="0" marL="0" rtl="0" algn="l">
              <a:spcBef>
                <a:spcPts val="0"/>
              </a:spcBef>
              <a:spcAft>
                <a:spcPts val="0"/>
              </a:spcAft>
              <a:buNone/>
            </a:pPr>
            <a:r>
              <a:rPr lang="no"/>
              <a:t>11-13  </a:t>
            </a:r>
            <a:endParaRPr/>
          </a:p>
          <a:p>
            <a:pPr indent="0" lvl="0" marL="0" rtl="0" algn="l">
              <a:spcBef>
                <a:spcPts val="0"/>
              </a:spcBef>
              <a:spcAft>
                <a:spcPts val="0"/>
              </a:spcAft>
              <a:buNone/>
            </a:pPr>
            <a:r>
              <a:rPr lang="no"/>
              <a:t>Dette er ytterpunkter, de fleste befinnner seg nok en plass imellom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93" name="Google Shape;893;gcb50933332_1_98:notes"/>
          <p:cNvSpPr txBox="1"/>
          <p:nvPr>
            <p:ph idx="12" type="sldNum"/>
          </p:nvPr>
        </p:nvSpPr>
        <p:spPr>
          <a:xfrm>
            <a:off x="3884614" y="8685214"/>
            <a:ext cx="2971800" cy="458700"/>
          </a:xfrm>
          <a:prstGeom prst="rect">
            <a:avLst/>
          </a:prstGeom>
          <a:noFill/>
          <a:ln>
            <a:noFill/>
          </a:ln>
        </p:spPr>
        <p:txBody>
          <a:bodyPr anchorCtr="0" anchor="b" bIns="44700" lIns="89425" spcFirstLastPara="1" rIns="89425" wrap="square" tIns="44700">
            <a:noAutofit/>
          </a:bodyPr>
          <a:lstStyle/>
          <a:p>
            <a:pPr indent="0" lvl="0" marL="0" rtl="0" algn="r">
              <a:spcBef>
                <a:spcPts val="0"/>
              </a:spcBef>
              <a:spcAft>
                <a:spcPts val="0"/>
              </a:spcAft>
              <a:buNone/>
            </a:pPr>
            <a:fld id="{00000000-1234-1234-1234-123412341234}" type="slidenum">
              <a:rPr lang="no" sz="900"/>
              <a:t>‹#›</a:t>
            </a:fld>
            <a:endParaRPr sz="9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cb50933332_1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cb50933332_1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Zoomer inn på 4 av prinsippene.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cb50933332_1_103: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gcb50933332_1_103:notes"/>
          <p:cNvSpPr txBox="1"/>
          <p:nvPr>
            <p:ph idx="1" type="body"/>
          </p:nvPr>
        </p:nvSpPr>
        <p:spPr>
          <a:xfrm>
            <a:off x="685800" y="4400550"/>
            <a:ext cx="5486400" cy="3600600"/>
          </a:xfrm>
          <a:prstGeom prst="rect">
            <a:avLst/>
          </a:prstGeom>
          <a:noFill/>
          <a:ln>
            <a:noFill/>
          </a:ln>
        </p:spPr>
        <p:txBody>
          <a:bodyPr anchorCtr="0" anchor="t" bIns="44700" lIns="89425" spcFirstLastPara="1" rIns="89425" wrap="square" tIns="44700">
            <a:noAutofit/>
          </a:bodyPr>
          <a:lstStyle/>
          <a:p>
            <a:pPr indent="0" lvl="0" marL="0" rtl="0" algn="l">
              <a:spcBef>
                <a:spcPts val="0"/>
              </a:spcBef>
              <a:spcAft>
                <a:spcPts val="0"/>
              </a:spcAft>
              <a:buNone/>
            </a:pPr>
            <a:r>
              <a:t/>
            </a:r>
            <a:endParaRPr/>
          </a:p>
        </p:txBody>
      </p:sp>
      <p:sp>
        <p:nvSpPr>
          <p:cNvPr id="911" name="Google Shape;911;gcb50933332_1_103:notes"/>
          <p:cNvSpPr txBox="1"/>
          <p:nvPr>
            <p:ph idx="12" type="sldNum"/>
          </p:nvPr>
        </p:nvSpPr>
        <p:spPr>
          <a:xfrm>
            <a:off x="3884614" y="8685214"/>
            <a:ext cx="2971800" cy="458700"/>
          </a:xfrm>
          <a:prstGeom prst="rect">
            <a:avLst/>
          </a:prstGeom>
          <a:noFill/>
          <a:ln>
            <a:noFill/>
          </a:ln>
        </p:spPr>
        <p:txBody>
          <a:bodyPr anchorCtr="0" anchor="b" bIns="44700" lIns="89425" spcFirstLastPara="1" rIns="89425" wrap="square" tIns="44700">
            <a:noAutofit/>
          </a:bodyPr>
          <a:lstStyle/>
          <a:p>
            <a:pPr indent="0" lvl="0" marL="0" rtl="0" algn="r">
              <a:spcBef>
                <a:spcPts val="0"/>
              </a:spcBef>
              <a:spcAft>
                <a:spcPts val="0"/>
              </a:spcAft>
              <a:buNone/>
            </a:pPr>
            <a:fld id="{00000000-1234-1234-1234-123412341234}" type="slidenum">
              <a:rPr lang="no" sz="900"/>
              <a:t>‹#›</a:t>
            </a:fld>
            <a:endParaRPr sz="9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cb50933332_1_231: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gcb50933332_1_231:notes"/>
          <p:cNvSpPr txBox="1"/>
          <p:nvPr>
            <p:ph idx="1" type="body"/>
          </p:nvPr>
        </p:nvSpPr>
        <p:spPr>
          <a:xfrm>
            <a:off x="685800" y="4400550"/>
            <a:ext cx="5486400" cy="3600600"/>
          </a:xfrm>
          <a:prstGeom prst="rect">
            <a:avLst/>
          </a:prstGeom>
          <a:noFill/>
          <a:ln>
            <a:noFill/>
          </a:ln>
        </p:spPr>
        <p:txBody>
          <a:bodyPr anchorCtr="0" anchor="t" bIns="44700" lIns="89425" spcFirstLastPara="1" rIns="89425" wrap="square" tIns="44700">
            <a:noAutofit/>
          </a:bodyPr>
          <a:lstStyle/>
          <a:p>
            <a:pPr indent="0" lvl="0" marL="0" rtl="0" algn="l">
              <a:spcBef>
                <a:spcPts val="0"/>
              </a:spcBef>
              <a:spcAft>
                <a:spcPts val="0"/>
              </a:spcAft>
              <a:buNone/>
            </a:pPr>
            <a:r>
              <a:t/>
            </a:r>
            <a:endParaRPr/>
          </a:p>
        </p:txBody>
      </p:sp>
      <p:sp>
        <p:nvSpPr>
          <p:cNvPr id="927" name="Google Shape;927;gcb50933332_1_231:notes"/>
          <p:cNvSpPr txBox="1"/>
          <p:nvPr>
            <p:ph idx="12" type="sldNum"/>
          </p:nvPr>
        </p:nvSpPr>
        <p:spPr>
          <a:xfrm>
            <a:off x="3884614" y="8685214"/>
            <a:ext cx="2971800" cy="458700"/>
          </a:xfrm>
          <a:prstGeom prst="rect">
            <a:avLst/>
          </a:prstGeom>
          <a:noFill/>
          <a:ln>
            <a:noFill/>
          </a:ln>
        </p:spPr>
        <p:txBody>
          <a:bodyPr anchorCtr="0" anchor="b" bIns="44700" lIns="89425" spcFirstLastPara="1" rIns="89425" wrap="square" tIns="44700">
            <a:noAutofit/>
          </a:bodyPr>
          <a:lstStyle/>
          <a:p>
            <a:pPr indent="0" lvl="0" marL="0" rtl="0" algn="r">
              <a:spcBef>
                <a:spcPts val="0"/>
              </a:spcBef>
              <a:spcAft>
                <a:spcPts val="0"/>
              </a:spcAft>
              <a:buNone/>
            </a:pPr>
            <a:fld id="{00000000-1234-1234-1234-123412341234}" type="slidenum">
              <a:rPr lang="no" sz="900"/>
              <a:t>‹#›</a:t>
            </a:fld>
            <a:endParaRPr sz="9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fadb7e5716_1_483:notes"/>
          <p:cNvSpPr/>
          <p:nvPr>
            <p:ph idx="2" type="sldImg"/>
          </p:nvPr>
        </p:nvSpPr>
        <p:spPr>
          <a:xfrm>
            <a:off x="456031" y="1143000"/>
            <a:ext cx="59460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fadb7e5716_1_483:notes"/>
          <p:cNvSpPr txBox="1"/>
          <p:nvPr>
            <p:ph idx="1" type="body"/>
          </p:nvPr>
        </p:nvSpPr>
        <p:spPr>
          <a:xfrm>
            <a:off x="685800" y="4400550"/>
            <a:ext cx="5486400" cy="3600600"/>
          </a:xfrm>
          <a:prstGeom prst="rect">
            <a:avLst/>
          </a:prstGeom>
          <a:noFill/>
          <a:ln>
            <a:noFill/>
          </a:ln>
        </p:spPr>
        <p:txBody>
          <a:bodyPr anchorCtr="0" anchor="t" bIns="44700" lIns="89425" spcFirstLastPara="1" rIns="89425" wrap="square" tIns="44700">
            <a:noAutofit/>
          </a:bodyPr>
          <a:lstStyle/>
          <a:p>
            <a:pPr indent="0" lvl="0" marL="0" rtl="0" algn="l">
              <a:lnSpc>
                <a:spcPct val="100000"/>
              </a:lnSpc>
              <a:spcBef>
                <a:spcPts val="0"/>
              </a:spcBef>
              <a:spcAft>
                <a:spcPts val="0"/>
              </a:spcAft>
              <a:buSzPts val="900"/>
              <a:buNone/>
            </a:pPr>
            <a:r>
              <a:rPr lang="no" sz="1300"/>
              <a:t>Rannei</a:t>
            </a:r>
            <a:endParaRPr/>
          </a:p>
          <a:p>
            <a:pPr indent="0" lvl="0" marL="0" rtl="0" algn="l">
              <a:lnSpc>
                <a:spcPct val="100000"/>
              </a:lnSpc>
              <a:spcBef>
                <a:spcPts val="0"/>
              </a:spcBef>
              <a:spcAft>
                <a:spcPts val="0"/>
              </a:spcAft>
              <a:buSzPts val="900"/>
              <a:buNone/>
            </a:pPr>
            <a:r>
              <a:rPr lang="no" sz="1300"/>
              <a:t>Lære med hele seg </a:t>
            </a:r>
            <a:endParaRPr/>
          </a:p>
          <a:p>
            <a:pPr indent="0" lvl="0" marL="0" rtl="0" algn="l">
              <a:lnSpc>
                <a:spcPct val="100000"/>
              </a:lnSpc>
              <a:spcBef>
                <a:spcPts val="0"/>
              </a:spcBef>
              <a:spcAft>
                <a:spcPts val="0"/>
              </a:spcAft>
              <a:buSzPts val="900"/>
              <a:buNone/>
            </a:pPr>
            <a:r>
              <a:rPr lang="no" sz="1300"/>
              <a:t>Hode – hjerte – hånd </a:t>
            </a:r>
            <a:endParaRPr/>
          </a:p>
          <a:p>
            <a:pPr indent="0" lvl="0" marL="0" rtl="0" algn="l">
              <a:lnSpc>
                <a:spcPct val="100000"/>
              </a:lnSpc>
              <a:spcBef>
                <a:spcPts val="0"/>
              </a:spcBef>
              <a:spcAft>
                <a:spcPts val="0"/>
              </a:spcAft>
              <a:buSzPts val="900"/>
              <a:buNone/>
            </a:pPr>
            <a:r>
              <a:t/>
            </a:r>
            <a:endParaRPr sz="1300"/>
          </a:p>
          <a:p>
            <a:pPr indent="0" lvl="0" marL="0" rtl="0" algn="l">
              <a:lnSpc>
                <a:spcPct val="100000"/>
              </a:lnSpc>
              <a:spcBef>
                <a:spcPts val="0"/>
              </a:spcBef>
              <a:spcAft>
                <a:spcPts val="0"/>
              </a:spcAft>
              <a:buSzPts val="900"/>
              <a:buNone/>
            </a:pPr>
            <a:r>
              <a:rPr lang="no" sz="1300"/>
              <a:t>Hva lærer eleven i et skaperverksted (sammenlignet med fagsiloundervisning)</a:t>
            </a:r>
            <a:endParaRPr/>
          </a:p>
          <a:p>
            <a:pPr indent="0" lvl="0" marL="0" rtl="0" algn="l">
              <a:lnSpc>
                <a:spcPct val="100000"/>
              </a:lnSpc>
              <a:spcBef>
                <a:spcPts val="0"/>
              </a:spcBef>
              <a:spcAft>
                <a:spcPts val="0"/>
              </a:spcAft>
              <a:buSzPts val="900"/>
              <a:buNone/>
            </a:pPr>
            <a:r>
              <a:rPr lang="no" sz="1300"/>
              <a:t>Hva erfarer eleven i skaperverkstedsundervisning? </a:t>
            </a:r>
            <a:endParaRPr/>
          </a:p>
          <a:p>
            <a:pPr indent="0" lvl="0" marL="0" rtl="0" algn="l">
              <a:lnSpc>
                <a:spcPct val="100000"/>
              </a:lnSpc>
              <a:spcBef>
                <a:spcPts val="0"/>
              </a:spcBef>
              <a:spcAft>
                <a:spcPts val="0"/>
              </a:spcAft>
              <a:buSzPts val="900"/>
              <a:buNone/>
            </a:pPr>
            <a:r>
              <a:t/>
            </a:r>
            <a:endParaRPr sz="1300"/>
          </a:p>
          <a:p>
            <a:pPr indent="0" lvl="0" marL="0" rtl="0" algn="l">
              <a:lnSpc>
                <a:spcPct val="100000"/>
              </a:lnSpc>
              <a:spcBef>
                <a:spcPts val="0"/>
              </a:spcBef>
              <a:spcAft>
                <a:spcPts val="0"/>
              </a:spcAft>
              <a:buSzPts val="900"/>
              <a:buNone/>
            </a:pPr>
            <a:r>
              <a:rPr lang="no" sz="1300"/>
              <a:t>Mer virkelighetsnært – flere fagområder samtdig </a:t>
            </a:r>
            <a:endParaRPr/>
          </a:p>
          <a:p>
            <a:pPr indent="0" lvl="0" marL="0" rtl="0" algn="l">
              <a:lnSpc>
                <a:spcPct val="100000"/>
              </a:lnSpc>
              <a:spcBef>
                <a:spcPts val="0"/>
              </a:spcBef>
              <a:spcAft>
                <a:spcPts val="0"/>
              </a:spcAft>
              <a:buSzPts val="900"/>
              <a:buNone/>
            </a:pPr>
            <a:r>
              <a:t/>
            </a:r>
            <a:endParaRPr sz="1300"/>
          </a:p>
          <a:p>
            <a:pPr indent="0" lvl="0" marL="0" rtl="0" algn="l">
              <a:lnSpc>
                <a:spcPct val="100000"/>
              </a:lnSpc>
              <a:spcBef>
                <a:spcPts val="0"/>
              </a:spcBef>
              <a:spcAft>
                <a:spcPts val="0"/>
              </a:spcAft>
              <a:buSzPts val="900"/>
              <a:buNone/>
            </a:pPr>
            <a:r>
              <a:rPr lang="no" sz="1300"/>
              <a:t>Hvem lykkes i et skaperverksted?</a:t>
            </a:r>
            <a:endParaRPr sz="1300"/>
          </a:p>
          <a:p>
            <a:pPr indent="0" lvl="0" marL="0" rtl="0" algn="l">
              <a:lnSpc>
                <a:spcPct val="100000"/>
              </a:lnSpc>
              <a:spcBef>
                <a:spcPts val="0"/>
              </a:spcBef>
              <a:spcAft>
                <a:spcPts val="0"/>
              </a:spcAft>
              <a:buSzPts val="900"/>
              <a:buNone/>
            </a:pPr>
            <a:r>
              <a:t/>
            </a:r>
            <a:endParaRPr sz="1300"/>
          </a:p>
          <a:p>
            <a:pPr indent="0" lvl="0" marL="0" rtl="0" algn="l">
              <a:lnSpc>
                <a:spcPct val="100000"/>
              </a:lnSpc>
              <a:spcBef>
                <a:spcPts val="0"/>
              </a:spcBef>
              <a:spcAft>
                <a:spcPts val="0"/>
              </a:spcAft>
              <a:buSzPts val="900"/>
              <a:buNone/>
            </a:pPr>
            <a:r>
              <a:rPr lang="no" sz="1300"/>
              <a:t>hun til venstre: ikke tvil om at hun lærer. Mye kunnskap. Men treffer det alle? </a:t>
            </a:r>
            <a:endParaRPr sz="1300"/>
          </a:p>
          <a:p>
            <a:pPr indent="0" lvl="0" marL="0" rtl="0" algn="l">
              <a:lnSpc>
                <a:spcPct val="100000"/>
              </a:lnSpc>
              <a:spcBef>
                <a:spcPts val="0"/>
              </a:spcBef>
              <a:spcAft>
                <a:spcPts val="0"/>
              </a:spcAft>
              <a:buSzPts val="900"/>
              <a:buNone/>
            </a:pPr>
            <a:r>
              <a:rPr lang="no" sz="1300"/>
              <a:t>De til høyre: mye kunnskap, sammen med ferdigheter og anvendelse av kunnskap </a:t>
            </a:r>
            <a:endParaRPr sz="1300"/>
          </a:p>
          <a:p>
            <a:pPr indent="0" lvl="0" marL="0" rtl="0" algn="l">
              <a:lnSpc>
                <a:spcPct val="100000"/>
              </a:lnSpc>
              <a:spcBef>
                <a:spcPts val="0"/>
              </a:spcBef>
              <a:spcAft>
                <a:spcPts val="0"/>
              </a:spcAft>
              <a:buSzPts val="900"/>
              <a:buNone/>
            </a:pPr>
            <a:r>
              <a:t/>
            </a:r>
            <a:endParaRPr sz="1300"/>
          </a:p>
          <a:p>
            <a:pPr indent="0" lvl="0" marL="0" rtl="0" algn="l">
              <a:lnSpc>
                <a:spcPct val="100000"/>
              </a:lnSpc>
              <a:spcBef>
                <a:spcPts val="0"/>
              </a:spcBef>
              <a:spcAft>
                <a:spcPts val="0"/>
              </a:spcAft>
              <a:buSzPts val="900"/>
              <a:buNone/>
            </a:pPr>
            <a:r>
              <a:rPr lang="no" sz="1300"/>
              <a:t>Hvordan utnytte praktiske aktiviteter til faglig (dybde) læring? </a:t>
            </a:r>
            <a:endParaRPr sz="1300"/>
          </a:p>
          <a:p>
            <a:pPr indent="0" lvl="0" marL="0" rtl="0" algn="l">
              <a:lnSpc>
                <a:spcPct val="100000"/>
              </a:lnSpc>
              <a:spcBef>
                <a:spcPts val="0"/>
              </a:spcBef>
              <a:spcAft>
                <a:spcPts val="0"/>
              </a:spcAft>
              <a:buSzPts val="900"/>
              <a:buNone/>
            </a:pPr>
            <a:r>
              <a:rPr lang="no" sz="1300"/>
              <a:t>Hva er skaperlæring? Unikt og felles for alle skaperverkstedsopplegg. </a:t>
            </a:r>
            <a:endParaRPr sz="1300"/>
          </a:p>
        </p:txBody>
      </p:sp>
      <p:sp>
        <p:nvSpPr>
          <p:cNvPr id="478" name="Google Shape;478;gfadb7e5716_1_483:notes"/>
          <p:cNvSpPr txBox="1"/>
          <p:nvPr>
            <p:ph idx="12" type="sldNum"/>
          </p:nvPr>
        </p:nvSpPr>
        <p:spPr>
          <a:xfrm>
            <a:off x="3884614" y="8685214"/>
            <a:ext cx="2971800" cy="458700"/>
          </a:xfrm>
          <a:prstGeom prst="rect">
            <a:avLst/>
          </a:prstGeom>
          <a:noFill/>
          <a:ln>
            <a:noFill/>
          </a:ln>
        </p:spPr>
        <p:txBody>
          <a:bodyPr anchorCtr="0" anchor="b" bIns="44700" lIns="89425" spcFirstLastPara="1" rIns="89425" wrap="square" tIns="44700">
            <a:noAutofit/>
          </a:bodyPr>
          <a:lstStyle/>
          <a:p>
            <a:pPr indent="0" lvl="0" marL="0" rtl="0" algn="r">
              <a:lnSpc>
                <a:spcPct val="100000"/>
              </a:lnSpc>
              <a:spcBef>
                <a:spcPts val="0"/>
              </a:spcBef>
              <a:spcAft>
                <a:spcPts val="0"/>
              </a:spcAft>
              <a:buSzPts val="900"/>
              <a:buNone/>
            </a:pPr>
            <a:fld id="{00000000-1234-1234-1234-123412341234}" type="slidenum">
              <a:rPr lang="no" sz="900"/>
              <a:t>‹#›</a:t>
            </a:fld>
            <a:endParaRPr sz="9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cb50933332_1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cb50933332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samarbeid to og to om å svare på spørsmålene på et post-it lapp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cb50933332_1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cb50933332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cb50933332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cb50933332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cb50933332_1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cb50933332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cb50933332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cb50933332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fadb7e5716_1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fadb7e5716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fadb7e5716_1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fadb7e5716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cb50933332_1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cb50933332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e1e4be06bc_0_4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e1e4be06bc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fadb7e5716_0_88:notes"/>
          <p:cNvSpPr txBox="1"/>
          <p:nvPr>
            <p:ph idx="1" type="body"/>
          </p:nvPr>
        </p:nvSpPr>
        <p:spPr>
          <a:xfrm>
            <a:off x="469185" y="3037548"/>
            <a:ext cx="3753600" cy="2485200"/>
          </a:xfrm>
          <a:prstGeom prst="rect">
            <a:avLst/>
          </a:prstGeom>
          <a:noFill/>
          <a:ln>
            <a:noFill/>
          </a:ln>
        </p:spPr>
        <p:txBody>
          <a:bodyPr anchorCtr="0" anchor="t" bIns="30750" lIns="61500" spcFirstLastPara="1" rIns="61500" wrap="square" tIns="30750">
            <a:noAutofit/>
          </a:bodyPr>
          <a:lstStyle/>
          <a:p>
            <a:pPr indent="0" lvl="0" marL="0" rtl="0" algn="l">
              <a:spcBef>
                <a:spcPts val="0"/>
              </a:spcBef>
              <a:spcAft>
                <a:spcPts val="0"/>
              </a:spcAft>
              <a:buClr>
                <a:schemeClr val="dk1"/>
              </a:buClr>
              <a:buSzPts val="800"/>
              <a:buFont typeface="Calibri"/>
              <a:buNone/>
            </a:pPr>
            <a:r>
              <a:rPr lang="no" u="sng">
                <a:solidFill>
                  <a:schemeClr val="hlink"/>
                </a:solidFill>
                <a:hlinkClick r:id="rId2"/>
              </a:rPr>
              <a:t>https://skaperskolen.no/drivhuseffekten/</a:t>
            </a:r>
            <a:r>
              <a:rPr lang="no"/>
              <a:t> </a:t>
            </a:r>
            <a:endParaRPr/>
          </a:p>
          <a:p>
            <a:pPr indent="0" lvl="0" marL="0" rtl="0" algn="l">
              <a:spcBef>
                <a:spcPts val="0"/>
              </a:spcBef>
              <a:spcAft>
                <a:spcPts val="0"/>
              </a:spcAft>
              <a:buClr>
                <a:schemeClr val="dk1"/>
              </a:buClr>
              <a:buSzPts val="800"/>
              <a:buFont typeface="Calibri"/>
              <a:buNone/>
            </a:pPr>
            <a:r>
              <a:rPr lang="no"/>
              <a:t>Kjedelig med app</a:t>
            </a:r>
            <a:endParaRPr/>
          </a:p>
        </p:txBody>
      </p:sp>
      <p:sp>
        <p:nvSpPr>
          <p:cNvPr id="498" name="Google Shape;498;gfadb7e5716_0_88:notes"/>
          <p:cNvSpPr/>
          <p:nvPr>
            <p:ph idx="2" type="sldImg"/>
          </p:nvPr>
        </p:nvSpPr>
        <p:spPr>
          <a:xfrm>
            <a:off x="293789" y="788973"/>
            <a:ext cx="4104300" cy="2130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fadb7e5716_1_0:notes"/>
          <p:cNvSpPr txBox="1"/>
          <p:nvPr>
            <p:ph idx="1" type="body"/>
          </p:nvPr>
        </p:nvSpPr>
        <p:spPr>
          <a:xfrm>
            <a:off x="469185" y="3037548"/>
            <a:ext cx="3753600" cy="2485200"/>
          </a:xfrm>
          <a:prstGeom prst="rect">
            <a:avLst/>
          </a:prstGeom>
          <a:noFill/>
          <a:ln>
            <a:noFill/>
          </a:ln>
        </p:spPr>
        <p:txBody>
          <a:bodyPr anchorCtr="0" anchor="t" bIns="30750" lIns="61500" spcFirstLastPara="1" rIns="61500" wrap="square" tIns="30750">
            <a:noAutofit/>
          </a:bodyPr>
          <a:lstStyle/>
          <a:p>
            <a:pPr indent="0" lvl="0" marL="0" rtl="0" algn="l">
              <a:spcBef>
                <a:spcPts val="0"/>
              </a:spcBef>
              <a:spcAft>
                <a:spcPts val="0"/>
              </a:spcAft>
              <a:buClr>
                <a:schemeClr val="dk1"/>
              </a:buClr>
              <a:buSzPts val="800"/>
              <a:buFont typeface="Calibri"/>
              <a:buNone/>
            </a:pPr>
            <a:r>
              <a:rPr lang="no" u="sng">
                <a:solidFill>
                  <a:schemeClr val="hlink"/>
                </a:solidFill>
                <a:hlinkClick r:id="rId2"/>
              </a:rPr>
              <a:t>https://skaperskolen.no/drivhuseffekten/</a:t>
            </a:r>
            <a:r>
              <a:rPr lang="no"/>
              <a:t> </a:t>
            </a:r>
            <a:endParaRPr/>
          </a:p>
          <a:p>
            <a:pPr indent="0" lvl="0" marL="0" rtl="0" algn="l">
              <a:spcBef>
                <a:spcPts val="0"/>
              </a:spcBef>
              <a:spcAft>
                <a:spcPts val="0"/>
              </a:spcAft>
              <a:buClr>
                <a:schemeClr val="dk1"/>
              </a:buClr>
              <a:buSzPts val="800"/>
              <a:buFont typeface="Calibri"/>
              <a:buNone/>
            </a:pPr>
            <a:r>
              <a:rPr lang="no"/>
              <a:t>Kjedelig med app</a:t>
            </a:r>
            <a:endParaRPr/>
          </a:p>
          <a:p>
            <a:pPr indent="0" lvl="0" marL="0" rtl="0" algn="l">
              <a:spcBef>
                <a:spcPts val="0"/>
              </a:spcBef>
              <a:spcAft>
                <a:spcPts val="0"/>
              </a:spcAft>
              <a:buClr>
                <a:schemeClr val="dk1"/>
              </a:buClr>
              <a:buSzPts val="800"/>
              <a:buFont typeface="Calibri"/>
              <a:buNone/>
            </a:pPr>
            <a:r>
              <a:t/>
            </a:r>
            <a:endParaRPr/>
          </a:p>
          <a:p>
            <a:pPr indent="0" lvl="0" marL="0" rtl="0" algn="l">
              <a:spcBef>
                <a:spcPts val="0"/>
              </a:spcBef>
              <a:spcAft>
                <a:spcPts val="0"/>
              </a:spcAft>
              <a:buClr>
                <a:schemeClr val="dk1"/>
              </a:buClr>
              <a:buSzPts val="800"/>
              <a:buFont typeface="Calibri"/>
              <a:buNone/>
            </a:pPr>
            <a:r>
              <a:rPr lang="no"/>
              <a:t>Faglig påfyll </a:t>
            </a:r>
            <a:endParaRPr/>
          </a:p>
        </p:txBody>
      </p:sp>
      <p:sp>
        <p:nvSpPr>
          <p:cNvPr id="505" name="Google Shape;505;gfadb7e5716_1_0:notes"/>
          <p:cNvSpPr/>
          <p:nvPr>
            <p:ph idx="2" type="sldImg"/>
          </p:nvPr>
        </p:nvSpPr>
        <p:spPr>
          <a:xfrm>
            <a:off x="293789" y="788973"/>
            <a:ext cx="4104300" cy="2130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112759"/>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1200"/>
              </a:spcBef>
              <a:spcAft>
                <a:spcPts val="0"/>
              </a:spcAft>
              <a:buSzPts val="1400"/>
              <a:buChar char="○"/>
              <a:defRPr/>
            </a:lvl2pPr>
            <a:lvl3pPr indent="-317500" lvl="2" marL="1371600" rtl="0" algn="l">
              <a:lnSpc>
                <a:spcPct val="90000"/>
              </a:lnSpc>
              <a:spcBef>
                <a:spcPts val="1200"/>
              </a:spcBef>
              <a:spcAft>
                <a:spcPts val="0"/>
              </a:spcAft>
              <a:buSzPts val="1400"/>
              <a:buChar char="■"/>
              <a:defRPr/>
            </a:lvl3pPr>
            <a:lvl4pPr indent="-317500" lvl="3" marL="1828800" rtl="0" algn="l">
              <a:lnSpc>
                <a:spcPct val="90000"/>
              </a:lnSpc>
              <a:spcBef>
                <a:spcPts val="1200"/>
              </a:spcBef>
              <a:spcAft>
                <a:spcPts val="0"/>
              </a:spcAft>
              <a:buSzPts val="1400"/>
              <a:buChar char="●"/>
              <a:defRPr/>
            </a:lvl4pPr>
            <a:lvl5pPr indent="-317500" lvl="4" marL="2286000" rtl="0" algn="l">
              <a:lnSpc>
                <a:spcPct val="90000"/>
              </a:lnSpc>
              <a:spcBef>
                <a:spcPts val="1200"/>
              </a:spcBef>
              <a:spcAft>
                <a:spcPts val="0"/>
              </a:spcAft>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5"/>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p17"/>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 name="Google Shape;76;p1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7" name="Google Shape;77;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 name="Google Shape;78;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2" name="Google Shape;82;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3" name="Google Shape;83;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tyle slide layout">
  <p:cSld name="2_Style slide layout">
    <p:bg>
      <p:bgPr>
        <a:solidFill>
          <a:schemeClr val="lt1"/>
        </a:solidFill>
      </p:bgPr>
    </p:bg>
    <p:spTree>
      <p:nvGrpSpPr>
        <p:cNvPr id="84" name="Shape 84"/>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5" name="Shape 85"/>
        <p:cNvGrpSpPr/>
        <p:nvPr/>
      </p:nvGrpSpPr>
      <p:grpSpPr>
        <a:xfrm>
          <a:off x="0" y="0"/>
          <a:ext cx="0" cy="0"/>
          <a:chOff x="0" y="0"/>
          <a:chExt cx="0" cy="0"/>
        </a:xfrm>
      </p:grpSpPr>
      <p:sp>
        <p:nvSpPr>
          <p:cNvPr id="86" name="Google Shape;86;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7" name="Google Shape;87;p2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8" name="Google Shape;88;p2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9" name="Google Shape;89;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0" name="Google Shape;90;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 name="Google Shape;91;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 name="Shape 92"/>
        <p:cNvGrpSpPr/>
        <p:nvPr/>
      </p:nvGrpSpPr>
      <p:grpSpPr>
        <a:xfrm>
          <a:off x="0" y="0"/>
          <a:ext cx="0" cy="0"/>
          <a:chOff x="0" y="0"/>
          <a:chExt cx="0" cy="0"/>
        </a:xfrm>
      </p:grpSpPr>
      <p:sp>
        <p:nvSpPr>
          <p:cNvPr id="93" name="Google Shape;93;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4" name="Google Shape;94;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 name="Google Shape;96;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2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9" name="Google Shape;99;p22"/>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0" name="Google Shape;100;p22"/>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1" name="Google Shape;101;p2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2" name="Google Shape;102;p22"/>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3" name="Google Shape;103;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9" name="Google Shape;109;p2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2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4"/>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16" name="Google Shape;116;p2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7" name="Google Shape;117;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9" name="Google Shape;119;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0" name="Shape 120"/>
        <p:cNvGrpSpPr/>
        <p:nvPr/>
      </p:nvGrpSpPr>
      <p:grpSpPr>
        <a:xfrm>
          <a:off x="0" y="0"/>
          <a:ext cx="0" cy="0"/>
          <a:chOff x="0" y="0"/>
          <a:chExt cx="0" cy="0"/>
        </a:xfrm>
      </p:grpSpPr>
      <p:sp>
        <p:nvSpPr>
          <p:cNvPr id="121" name="Google Shape;121;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2" name="Google Shape;122;p2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3" name="Google Shape;123;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5" name="Google Shape;125;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2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8" name="Google Shape;128;p2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9" name="Google Shape;129;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0" name="Google Shape;130;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1" name="Google Shape;131;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tellysbilde">
  <p:cSld name="1_Tittellysbilde">
    <p:bg>
      <p:bgPr>
        <a:blipFill>
          <a:blip r:embed="rId2">
            <a:alphaModFix/>
          </a:blip>
          <a:stretch>
            <a:fillRect/>
          </a:stretch>
        </a:blipFill>
      </p:bgPr>
    </p:bg>
    <p:spTree>
      <p:nvGrpSpPr>
        <p:cNvPr id="132" name="Shape 132"/>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type="title">
  <p:cSld name="TITLE">
    <p:spTree>
      <p:nvGrpSpPr>
        <p:cNvPr id="145" name="Shape 145"/>
        <p:cNvGrpSpPr/>
        <p:nvPr/>
      </p:nvGrpSpPr>
      <p:grpSpPr>
        <a:xfrm>
          <a:off x="0" y="0"/>
          <a:ext cx="0" cy="0"/>
          <a:chOff x="0" y="0"/>
          <a:chExt cx="0" cy="0"/>
        </a:xfrm>
      </p:grpSpPr>
      <p:sp>
        <p:nvSpPr>
          <p:cNvPr id="146" name="Google Shape;146;p2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7" name="Google Shape;147;p29"/>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SzPts val="1800"/>
              <a:buNone/>
              <a:defRPr sz="1800"/>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8" name="Google Shape;148;p29"/>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9" name="Google Shape;149;p29"/>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0" name="Google Shape;150;p29"/>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151" name="Shape 151"/>
        <p:cNvGrpSpPr/>
        <p:nvPr/>
      </p:nvGrpSpPr>
      <p:grpSpPr>
        <a:xfrm>
          <a:off x="0" y="0"/>
          <a:ext cx="0" cy="0"/>
          <a:chOff x="0" y="0"/>
          <a:chExt cx="0" cy="0"/>
        </a:xfrm>
      </p:grpSpPr>
      <p:sp>
        <p:nvSpPr>
          <p:cNvPr id="152" name="Google Shape;152;p30"/>
          <p:cNvSpPr txBox="1"/>
          <p:nvPr>
            <p:ph type="title"/>
          </p:nvPr>
        </p:nvSpPr>
        <p:spPr>
          <a:xfrm>
            <a:off x="629841" y="115167"/>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Calibri"/>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3" name="Google Shape;153;p3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SzPts val="1800"/>
              <a:buNone/>
              <a:defRPr b="1" sz="1800"/>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54" name="Google Shape;154;p3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5" name="Google Shape;155;p3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SzPts val="1800"/>
              <a:buNone/>
              <a:defRPr b="1" sz="1800"/>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56" name="Google Shape;156;p3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7" name="Google Shape;157;p30"/>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8" name="Google Shape;158;p30"/>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9" name="Google Shape;159;p30"/>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type="twoObj">
  <p:cSld name="TWO_OBJECTS">
    <p:spTree>
      <p:nvGrpSpPr>
        <p:cNvPr id="160" name="Shape 160"/>
        <p:cNvGrpSpPr/>
        <p:nvPr/>
      </p:nvGrpSpPr>
      <p:grpSpPr>
        <a:xfrm>
          <a:off x="0" y="0"/>
          <a:ext cx="0" cy="0"/>
          <a:chOff x="0" y="0"/>
          <a:chExt cx="0" cy="0"/>
        </a:xfrm>
      </p:grpSpPr>
      <p:sp>
        <p:nvSpPr>
          <p:cNvPr id="161" name="Google Shape;161;p31"/>
          <p:cNvSpPr txBox="1"/>
          <p:nvPr>
            <p:ph type="title"/>
          </p:nvPr>
        </p:nvSpPr>
        <p:spPr>
          <a:xfrm>
            <a:off x="628650" y="119203"/>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Calibri"/>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2" name="Google Shape;162;p3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3" name="Google Shape;163;p3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4" name="Google Shape;164;p31"/>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5" name="Google Shape;165;p31"/>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6" name="Google Shape;166;p31"/>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167" name="Shape 167"/>
        <p:cNvGrpSpPr/>
        <p:nvPr/>
      </p:nvGrpSpPr>
      <p:grpSpPr>
        <a:xfrm>
          <a:off x="0" y="0"/>
          <a:ext cx="0" cy="0"/>
          <a:chOff x="0" y="0"/>
          <a:chExt cx="0" cy="0"/>
        </a:xfrm>
      </p:grpSpPr>
      <p:sp>
        <p:nvSpPr>
          <p:cNvPr id="168" name="Google Shape;168;p32"/>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9" name="Google Shape;169;p32"/>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sz="1800">
                <a:solidFill>
                  <a:srgbClr val="888888"/>
                </a:solidFill>
              </a:defRPr>
            </a:lvl1pPr>
            <a:lvl2pPr indent="-228600" lvl="1" marL="914400" rtl="0" algn="l">
              <a:lnSpc>
                <a:spcPct val="90000"/>
              </a:lnSpc>
              <a:spcBef>
                <a:spcPts val="400"/>
              </a:spcBef>
              <a:spcAft>
                <a:spcPts val="0"/>
              </a:spcAft>
              <a:buSzPts val="1500"/>
              <a:buNone/>
              <a:defRPr sz="1500">
                <a:solidFill>
                  <a:srgbClr val="888888"/>
                </a:solidFill>
              </a:defRPr>
            </a:lvl2pPr>
            <a:lvl3pPr indent="-228600" lvl="2" marL="1371600" rtl="0" algn="l">
              <a:lnSpc>
                <a:spcPct val="90000"/>
              </a:lnSpc>
              <a:spcBef>
                <a:spcPts val="400"/>
              </a:spcBef>
              <a:spcAft>
                <a:spcPts val="0"/>
              </a:spcAft>
              <a:buSzPts val="1400"/>
              <a:buNone/>
              <a:defRPr sz="1400">
                <a:solidFill>
                  <a:srgbClr val="888888"/>
                </a:solidFill>
              </a:defRPr>
            </a:lvl3pPr>
            <a:lvl4pPr indent="-228600" lvl="3" marL="1828800" rtl="0" algn="l">
              <a:lnSpc>
                <a:spcPct val="90000"/>
              </a:lnSpc>
              <a:spcBef>
                <a:spcPts val="400"/>
              </a:spcBef>
              <a:spcAft>
                <a:spcPts val="0"/>
              </a:spcAft>
              <a:buSzPts val="1200"/>
              <a:buNone/>
              <a:defRPr sz="1200">
                <a:solidFill>
                  <a:srgbClr val="888888"/>
                </a:solidFill>
              </a:defRPr>
            </a:lvl4pPr>
            <a:lvl5pPr indent="-228600" lvl="4" marL="2286000" rtl="0" algn="l">
              <a:lnSpc>
                <a:spcPct val="90000"/>
              </a:lnSpc>
              <a:spcBef>
                <a:spcPts val="400"/>
              </a:spcBef>
              <a:spcAft>
                <a:spcPts val="0"/>
              </a:spcAft>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70" name="Google Shape;170;p32"/>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1" name="Google Shape;171;p32"/>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2" name="Google Shape;172;p32"/>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type="titleOnly">
  <p:cSld name="TITLE_ONLY">
    <p:spTree>
      <p:nvGrpSpPr>
        <p:cNvPr id="173" name="Shape 173"/>
        <p:cNvGrpSpPr/>
        <p:nvPr/>
      </p:nvGrpSpPr>
      <p:grpSpPr>
        <a:xfrm>
          <a:off x="0" y="0"/>
          <a:ext cx="0" cy="0"/>
          <a:chOff x="0" y="0"/>
          <a:chExt cx="0" cy="0"/>
        </a:xfrm>
      </p:grpSpPr>
      <p:sp>
        <p:nvSpPr>
          <p:cNvPr id="174" name="Google Shape;174;p33"/>
          <p:cNvSpPr txBox="1"/>
          <p:nvPr>
            <p:ph type="title"/>
          </p:nvPr>
        </p:nvSpPr>
        <p:spPr>
          <a:xfrm>
            <a:off x="628650" y="113825"/>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Calibri"/>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5" name="Google Shape;175;p33"/>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6" name="Google Shape;176;p33"/>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7" name="Google Shape;177;p33"/>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type="objTx">
  <p:cSld name="OBJECT_WITH_CAPTION_TEXT">
    <p:spTree>
      <p:nvGrpSpPr>
        <p:cNvPr id="178" name="Shape 178"/>
        <p:cNvGrpSpPr/>
        <p:nvPr/>
      </p:nvGrpSpPr>
      <p:grpSpPr>
        <a:xfrm>
          <a:off x="0" y="0"/>
          <a:ext cx="0" cy="0"/>
          <a:chOff x="0" y="0"/>
          <a:chExt cx="0" cy="0"/>
        </a:xfrm>
      </p:grpSpPr>
      <p:sp>
        <p:nvSpPr>
          <p:cNvPr id="179" name="Google Shape;179;p3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0" name="Google Shape;180;p34"/>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SzPts val="2400"/>
              <a:buChar char="•"/>
              <a:defRPr sz="2400"/>
            </a:lvl1pPr>
            <a:lvl2pPr indent="-361950" lvl="1" marL="914400" rtl="0" algn="l">
              <a:lnSpc>
                <a:spcPct val="90000"/>
              </a:lnSpc>
              <a:spcBef>
                <a:spcPts val="400"/>
              </a:spcBef>
              <a:spcAft>
                <a:spcPts val="0"/>
              </a:spcAft>
              <a:buSzPts val="2100"/>
              <a:buChar char="•"/>
              <a:defRPr sz="2100"/>
            </a:lvl2pPr>
            <a:lvl3pPr indent="-342900" lvl="2" marL="1371600" rtl="0" algn="l">
              <a:lnSpc>
                <a:spcPct val="90000"/>
              </a:lnSpc>
              <a:spcBef>
                <a:spcPts val="400"/>
              </a:spcBef>
              <a:spcAft>
                <a:spcPts val="0"/>
              </a:spcAft>
              <a:buSzPts val="1800"/>
              <a:buChar char="•"/>
              <a:defRPr sz="1800"/>
            </a:lvl3pPr>
            <a:lvl4pPr indent="-323850" lvl="3" marL="1828800" rtl="0" algn="l">
              <a:lnSpc>
                <a:spcPct val="90000"/>
              </a:lnSpc>
              <a:spcBef>
                <a:spcPts val="400"/>
              </a:spcBef>
              <a:spcAft>
                <a:spcPts val="0"/>
              </a:spcAft>
              <a:buSzPts val="1500"/>
              <a:buChar char="•"/>
              <a:defRPr sz="1500"/>
            </a:lvl4pPr>
            <a:lvl5pPr indent="-323850" lvl="4" marL="2286000" rtl="0" algn="l">
              <a:lnSpc>
                <a:spcPct val="90000"/>
              </a:lnSpc>
              <a:spcBef>
                <a:spcPts val="400"/>
              </a:spcBef>
              <a:spcAft>
                <a:spcPts val="0"/>
              </a:spcAft>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81" name="Google Shape;181;p34"/>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82" name="Google Shape;182;p34"/>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3" name="Google Shape;183;p34"/>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4" name="Google Shape;184;p34"/>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type="picTx">
  <p:cSld name="PICTURE_WITH_CAPTION_TEXT">
    <p:spTree>
      <p:nvGrpSpPr>
        <p:cNvPr id="185" name="Shape 185"/>
        <p:cNvGrpSpPr/>
        <p:nvPr/>
      </p:nvGrpSpPr>
      <p:grpSpPr>
        <a:xfrm>
          <a:off x="0" y="0"/>
          <a:ext cx="0" cy="0"/>
          <a:chOff x="0" y="0"/>
          <a:chExt cx="0" cy="0"/>
        </a:xfrm>
      </p:grpSpPr>
      <p:sp>
        <p:nvSpPr>
          <p:cNvPr id="186" name="Google Shape;186;p3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 name="Google Shape;187;p35"/>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rgbClr val="50831E"/>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rgbClr val="50831E"/>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rgbClr val="50831E"/>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rgbClr val="50831E"/>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rgbClr val="50831E"/>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88" name="Google Shape;188;p3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89" name="Google Shape;189;p35"/>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0" name="Google Shape;190;p35"/>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 name="Google Shape;191;p35"/>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type="vertTx">
  <p:cSld name="VERTICAL_TEXT">
    <p:spTree>
      <p:nvGrpSpPr>
        <p:cNvPr id="192" name="Shape 192"/>
        <p:cNvGrpSpPr/>
        <p:nvPr/>
      </p:nvGrpSpPr>
      <p:grpSpPr>
        <a:xfrm>
          <a:off x="0" y="0"/>
          <a:ext cx="0" cy="0"/>
          <a:chOff x="0" y="0"/>
          <a:chExt cx="0" cy="0"/>
        </a:xfrm>
      </p:grpSpPr>
      <p:sp>
        <p:nvSpPr>
          <p:cNvPr id="193" name="Google Shape;193;p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 name="Google Shape;194;p3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5" name="Google Shape;195;p36"/>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6" name="Google Shape;196;p36"/>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7" name="Google Shape;197;p36"/>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type="vertTitleAndTx">
  <p:cSld name="VERTICAL_TITLE_AND_VERTICAL_TEXT">
    <p:spTree>
      <p:nvGrpSpPr>
        <p:cNvPr id="198" name="Shape 198"/>
        <p:cNvGrpSpPr/>
        <p:nvPr/>
      </p:nvGrpSpPr>
      <p:grpSpPr>
        <a:xfrm>
          <a:off x="0" y="0"/>
          <a:ext cx="0" cy="0"/>
          <a:chOff x="0" y="0"/>
          <a:chExt cx="0" cy="0"/>
        </a:xfrm>
      </p:grpSpPr>
      <p:sp>
        <p:nvSpPr>
          <p:cNvPr id="199" name="Google Shape;199;p37"/>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0" name="Google Shape;200;p3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1" name="Google Shape;201;p37"/>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2" name="Google Shape;202;p37"/>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3" name="Google Shape;203;p37"/>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204" name="Shape 204"/>
        <p:cNvGrpSpPr/>
        <p:nvPr/>
      </p:nvGrpSpPr>
      <p:grpSpPr>
        <a:xfrm>
          <a:off x="0" y="0"/>
          <a:ext cx="0" cy="0"/>
          <a:chOff x="0" y="0"/>
          <a:chExt cx="0" cy="0"/>
        </a:xfrm>
      </p:grpSpPr>
      <p:sp>
        <p:nvSpPr>
          <p:cNvPr id="205" name="Google Shape;205;p38"/>
          <p:cNvSpPr txBox="1"/>
          <p:nvPr>
            <p:ph type="title"/>
          </p:nvPr>
        </p:nvSpPr>
        <p:spPr>
          <a:xfrm>
            <a:off x="628650" y="112759"/>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6" name="Google Shape;206;p3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7" name="Google Shape;207;p38"/>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 name="Google Shape;208;p38"/>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9" name="Google Shape;209;p38"/>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0" name="Shape 210"/>
        <p:cNvGrpSpPr/>
        <p:nvPr/>
      </p:nvGrpSpPr>
      <p:grpSpPr>
        <a:xfrm>
          <a:off x="0" y="0"/>
          <a:ext cx="0" cy="0"/>
          <a:chOff x="0" y="0"/>
          <a:chExt cx="0" cy="0"/>
        </a:xfrm>
      </p:grpSpPr>
      <p:sp>
        <p:nvSpPr>
          <p:cNvPr id="211" name="Google Shape;211;p39"/>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218" name="Shape 218"/>
        <p:cNvGrpSpPr/>
        <p:nvPr/>
      </p:nvGrpSpPr>
      <p:grpSpPr>
        <a:xfrm>
          <a:off x="0" y="0"/>
          <a:ext cx="0" cy="0"/>
          <a:chOff x="0" y="0"/>
          <a:chExt cx="0" cy="0"/>
        </a:xfrm>
      </p:grpSpPr>
      <p:sp>
        <p:nvSpPr>
          <p:cNvPr id="219" name="Google Shape;219;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0" name="Google Shape;220;p4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1" name="Google Shape;221;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2" name="Google Shape;222;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3" name="Google Shape;223;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type="title">
  <p:cSld name="TITLE">
    <p:spTree>
      <p:nvGrpSpPr>
        <p:cNvPr id="224" name="Shape 224"/>
        <p:cNvGrpSpPr/>
        <p:nvPr/>
      </p:nvGrpSpPr>
      <p:grpSpPr>
        <a:xfrm>
          <a:off x="0" y="0"/>
          <a:ext cx="0" cy="0"/>
          <a:chOff x="0" y="0"/>
          <a:chExt cx="0" cy="0"/>
        </a:xfrm>
      </p:grpSpPr>
      <p:sp>
        <p:nvSpPr>
          <p:cNvPr id="225" name="Google Shape;225;p4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6" name="Google Shape;226;p42"/>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7" name="Google Shape;227;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8" name="Google Shape;228;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9" name="Google Shape;229;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230" name="Shape 230"/>
        <p:cNvGrpSpPr/>
        <p:nvPr/>
      </p:nvGrpSpPr>
      <p:grpSpPr>
        <a:xfrm>
          <a:off x="0" y="0"/>
          <a:ext cx="0" cy="0"/>
          <a:chOff x="0" y="0"/>
          <a:chExt cx="0" cy="0"/>
        </a:xfrm>
      </p:grpSpPr>
      <p:sp>
        <p:nvSpPr>
          <p:cNvPr id="231" name="Google Shape;231;p43"/>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2" name="Google Shape;232;p43"/>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233" name="Google Shape;233;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4" name="Google Shape;234;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5" name="Google Shape;235;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type="twoObj">
  <p:cSld name="TWO_OBJECTS">
    <p:spTree>
      <p:nvGrpSpPr>
        <p:cNvPr id="236" name="Shape 236"/>
        <p:cNvGrpSpPr/>
        <p:nvPr/>
      </p:nvGrpSpPr>
      <p:grpSpPr>
        <a:xfrm>
          <a:off x="0" y="0"/>
          <a:ext cx="0" cy="0"/>
          <a:chOff x="0" y="0"/>
          <a:chExt cx="0" cy="0"/>
        </a:xfrm>
      </p:grpSpPr>
      <p:sp>
        <p:nvSpPr>
          <p:cNvPr id="237" name="Google Shape;237;p4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8" name="Google Shape;238;p4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9" name="Google Shape;239;p4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0" name="Google Shape;240;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1" name="Google Shape;241;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2" name="Google Shape;242;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243" name="Shape 243"/>
        <p:cNvGrpSpPr/>
        <p:nvPr/>
      </p:nvGrpSpPr>
      <p:grpSpPr>
        <a:xfrm>
          <a:off x="0" y="0"/>
          <a:ext cx="0" cy="0"/>
          <a:chOff x="0" y="0"/>
          <a:chExt cx="0" cy="0"/>
        </a:xfrm>
      </p:grpSpPr>
      <p:sp>
        <p:nvSpPr>
          <p:cNvPr id="244" name="Google Shape;244;p4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5" name="Google Shape;245;p45"/>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46" name="Google Shape;246;p45"/>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7" name="Google Shape;247;p4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48" name="Google Shape;248;p45"/>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9" name="Google Shape;249;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0" name="Google Shape;250;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1" name="Google Shape;251;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type="titleOnly">
  <p:cSld name="TITLE_ONLY">
    <p:spTree>
      <p:nvGrpSpPr>
        <p:cNvPr id="252" name="Shape 252"/>
        <p:cNvGrpSpPr/>
        <p:nvPr/>
      </p:nvGrpSpPr>
      <p:grpSpPr>
        <a:xfrm>
          <a:off x="0" y="0"/>
          <a:ext cx="0" cy="0"/>
          <a:chOff x="0" y="0"/>
          <a:chExt cx="0" cy="0"/>
        </a:xfrm>
      </p:grpSpPr>
      <p:sp>
        <p:nvSpPr>
          <p:cNvPr id="253" name="Google Shape;253;p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4" name="Google Shape;254;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5" name="Google Shape;255;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6" name="Google Shape;256;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257" name="Shape 257"/>
        <p:cNvGrpSpPr/>
        <p:nvPr/>
      </p:nvGrpSpPr>
      <p:grpSpPr>
        <a:xfrm>
          <a:off x="0" y="0"/>
          <a:ext cx="0" cy="0"/>
          <a:chOff x="0" y="0"/>
          <a:chExt cx="0" cy="0"/>
        </a:xfrm>
      </p:grpSpPr>
      <p:sp>
        <p:nvSpPr>
          <p:cNvPr id="258" name="Google Shape;258;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9" name="Google Shape;259;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0" name="Google Shape;260;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type="objTx">
  <p:cSld name="OBJECT_WITH_CAPTION_TEXT">
    <p:spTree>
      <p:nvGrpSpPr>
        <p:cNvPr id="261" name="Shape 261"/>
        <p:cNvGrpSpPr/>
        <p:nvPr/>
      </p:nvGrpSpPr>
      <p:grpSpPr>
        <a:xfrm>
          <a:off x="0" y="0"/>
          <a:ext cx="0" cy="0"/>
          <a:chOff x="0" y="0"/>
          <a:chExt cx="0" cy="0"/>
        </a:xfrm>
      </p:grpSpPr>
      <p:sp>
        <p:nvSpPr>
          <p:cNvPr id="262" name="Google Shape;262;p4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3" name="Google Shape;263;p4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64" name="Google Shape;264;p4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65" name="Google Shape;265;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6" name="Google Shape;266;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7" name="Google Shape;267;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type="picTx">
  <p:cSld name="PICTURE_WITH_CAPTION_TEXT">
    <p:spTree>
      <p:nvGrpSpPr>
        <p:cNvPr id="268" name="Shape 268"/>
        <p:cNvGrpSpPr/>
        <p:nvPr/>
      </p:nvGrpSpPr>
      <p:grpSpPr>
        <a:xfrm>
          <a:off x="0" y="0"/>
          <a:ext cx="0" cy="0"/>
          <a:chOff x="0" y="0"/>
          <a:chExt cx="0" cy="0"/>
        </a:xfrm>
      </p:grpSpPr>
      <p:sp>
        <p:nvSpPr>
          <p:cNvPr id="269" name="Google Shape;269;p4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0" name="Google Shape;270;p49"/>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71" name="Google Shape;271;p49"/>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72" name="Google Shape;272;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3" name="Google Shape;273;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4" name="Google Shape;274;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type="vertTx">
  <p:cSld name="VERTICAL_TEXT">
    <p:spTree>
      <p:nvGrpSpPr>
        <p:cNvPr id="275" name="Shape 275"/>
        <p:cNvGrpSpPr/>
        <p:nvPr/>
      </p:nvGrpSpPr>
      <p:grpSpPr>
        <a:xfrm>
          <a:off x="0" y="0"/>
          <a:ext cx="0" cy="0"/>
          <a:chOff x="0" y="0"/>
          <a:chExt cx="0" cy="0"/>
        </a:xfrm>
      </p:grpSpPr>
      <p:sp>
        <p:nvSpPr>
          <p:cNvPr id="276" name="Google Shape;276;p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7" name="Google Shape;277;p5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8" name="Google Shape;278;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9" name="Google Shape;279;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0" name="Google Shape;280;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type="vertTitleAndTx">
  <p:cSld name="VERTICAL_TITLE_AND_VERTICAL_TEXT">
    <p:spTree>
      <p:nvGrpSpPr>
        <p:cNvPr id="281" name="Shape 281"/>
        <p:cNvGrpSpPr/>
        <p:nvPr/>
      </p:nvGrpSpPr>
      <p:grpSpPr>
        <a:xfrm>
          <a:off x="0" y="0"/>
          <a:ext cx="0" cy="0"/>
          <a:chOff x="0" y="0"/>
          <a:chExt cx="0" cy="0"/>
        </a:xfrm>
      </p:grpSpPr>
      <p:sp>
        <p:nvSpPr>
          <p:cNvPr id="282" name="Google Shape;282;p5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3" name="Google Shape;283;p5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84" name="Google Shape;284;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5" name="Google Shape;285;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6" name="Google Shape;286;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1" name="Shape 291"/>
        <p:cNvGrpSpPr/>
        <p:nvPr/>
      </p:nvGrpSpPr>
      <p:grpSpPr>
        <a:xfrm>
          <a:off x="0" y="0"/>
          <a:ext cx="0" cy="0"/>
          <a:chOff x="0" y="0"/>
          <a:chExt cx="0" cy="0"/>
        </a:xfrm>
      </p:grpSpPr>
      <p:sp>
        <p:nvSpPr>
          <p:cNvPr id="292" name="Google Shape;292;p5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93" name="Google Shape;293;p5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4" name="Google Shape;294;p53"/>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5" name="Shape 295"/>
        <p:cNvGrpSpPr/>
        <p:nvPr/>
      </p:nvGrpSpPr>
      <p:grpSpPr>
        <a:xfrm>
          <a:off x="0" y="0"/>
          <a:ext cx="0" cy="0"/>
          <a:chOff x="0" y="0"/>
          <a:chExt cx="0" cy="0"/>
        </a:xfrm>
      </p:grpSpPr>
      <p:sp>
        <p:nvSpPr>
          <p:cNvPr id="296" name="Google Shape;296;p54"/>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297" name="Shape 297"/>
        <p:cNvGrpSpPr/>
        <p:nvPr/>
      </p:nvGrpSpPr>
      <p:grpSpPr>
        <a:xfrm>
          <a:off x="0" y="0"/>
          <a:ext cx="0" cy="0"/>
          <a:chOff x="0" y="0"/>
          <a:chExt cx="0" cy="0"/>
        </a:xfrm>
      </p:grpSpPr>
      <p:sp>
        <p:nvSpPr>
          <p:cNvPr id="298" name="Google Shape;298;p55"/>
          <p:cNvSpPr txBox="1"/>
          <p:nvPr>
            <p:ph type="title"/>
          </p:nvPr>
        </p:nvSpPr>
        <p:spPr>
          <a:xfrm>
            <a:off x="628650" y="112759"/>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99" name="Google Shape;299;p5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1200"/>
              </a:spcBef>
              <a:spcAft>
                <a:spcPts val="0"/>
              </a:spcAft>
              <a:buSzPts val="1400"/>
              <a:buChar char="○"/>
              <a:defRPr/>
            </a:lvl2pPr>
            <a:lvl3pPr indent="-317500" lvl="2" marL="1371600" rtl="0" algn="l">
              <a:lnSpc>
                <a:spcPct val="90000"/>
              </a:lnSpc>
              <a:spcBef>
                <a:spcPts val="1200"/>
              </a:spcBef>
              <a:spcAft>
                <a:spcPts val="0"/>
              </a:spcAft>
              <a:buSzPts val="1400"/>
              <a:buChar char="■"/>
              <a:defRPr/>
            </a:lvl3pPr>
            <a:lvl4pPr indent="-317500" lvl="3" marL="1828800" rtl="0" algn="l">
              <a:lnSpc>
                <a:spcPct val="90000"/>
              </a:lnSpc>
              <a:spcBef>
                <a:spcPts val="1200"/>
              </a:spcBef>
              <a:spcAft>
                <a:spcPts val="0"/>
              </a:spcAft>
              <a:buSzPts val="1400"/>
              <a:buChar char="●"/>
              <a:defRPr/>
            </a:lvl4pPr>
            <a:lvl5pPr indent="-317500" lvl="4" marL="2286000" rtl="0" algn="l">
              <a:lnSpc>
                <a:spcPct val="90000"/>
              </a:lnSpc>
              <a:spcBef>
                <a:spcPts val="1200"/>
              </a:spcBef>
              <a:spcAft>
                <a:spcPts val="0"/>
              </a:spcAft>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300" name="Google Shape;300;p55"/>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1" name="Google Shape;301;p55"/>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2" name="Google Shape;302;p55"/>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rm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type="twoObj">
  <p:cSld name="TWO_OBJECTS">
    <p:spTree>
      <p:nvGrpSpPr>
        <p:cNvPr id="303" name="Shape 303"/>
        <p:cNvGrpSpPr/>
        <p:nvPr/>
      </p:nvGrpSpPr>
      <p:grpSpPr>
        <a:xfrm>
          <a:off x="0" y="0"/>
          <a:ext cx="0" cy="0"/>
          <a:chOff x="0" y="0"/>
          <a:chExt cx="0" cy="0"/>
        </a:xfrm>
      </p:grpSpPr>
      <p:sp>
        <p:nvSpPr>
          <p:cNvPr id="304" name="Google Shape;304;p56"/>
          <p:cNvSpPr txBox="1"/>
          <p:nvPr>
            <p:ph type="title"/>
          </p:nvPr>
        </p:nvSpPr>
        <p:spPr>
          <a:xfrm>
            <a:off x="628650" y="119203"/>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Calibri"/>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5" name="Google Shape;305;p5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6" name="Google Shape;306;p5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7" name="Google Shape;307;p56"/>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8" name="Google Shape;308;p56"/>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9" name="Google Shape;309;p56"/>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0" name="Shape 310"/>
        <p:cNvGrpSpPr/>
        <p:nvPr/>
      </p:nvGrpSpPr>
      <p:grpSpPr>
        <a:xfrm>
          <a:off x="0" y="0"/>
          <a:ext cx="0" cy="0"/>
          <a:chOff x="0" y="0"/>
          <a:chExt cx="0" cy="0"/>
        </a:xfrm>
      </p:grpSpPr>
      <p:sp>
        <p:nvSpPr>
          <p:cNvPr id="311" name="Google Shape;311;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12" name="Google Shape;312;p57"/>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3" name="Shape 313"/>
        <p:cNvGrpSpPr/>
        <p:nvPr/>
      </p:nvGrpSpPr>
      <p:grpSpPr>
        <a:xfrm>
          <a:off x="0" y="0"/>
          <a:ext cx="0" cy="0"/>
          <a:chOff x="0" y="0"/>
          <a:chExt cx="0" cy="0"/>
        </a:xfrm>
      </p:grpSpPr>
      <p:sp>
        <p:nvSpPr>
          <p:cNvPr id="314" name="Google Shape;314;p5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15" name="Google Shape;315;p58"/>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1">
  <p:cSld name="SECTION_HEADER_3">
    <p:spTree>
      <p:nvGrpSpPr>
        <p:cNvPr id="316" name="Shape 316"/>
        <p:cNvGrpSpPr/>
        <p:nvPr/>
      </p:nvGrpSpPr>
      <p:grpSpPr>
        <a:xfrm>
          <a:off x="0" y="0"/>
          <a:ext cx="0" cy="0"/>
          <a:chOff x="0" y="0"/>
          <a:chExt cx="0" cy="0"/>
        </a:xfrm>
      </p:grpSpPr>
      <p:sp>
        <p:nvSpPr>
          <p:cNvPr id="317" name="Google Shape;317;p59"/>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18" name="Google Shape;318;p5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319" name="Google Shape;319;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0" name="Google Shape;320;p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1" name="Google Shape;321;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2" name="Shape 322"/>
        <p:cNvGrpSpPr/>
        <p:nvPr/>
      </p:nvGrpSpPr>
      <p:grpSpPr>
        <a:xfrm>
          <a:off x="0" y="0"/>
          <a:ext cx="0" cy="0"/>
          <a:chOff x="0" y="0"/>
          <a:chExt cx="0" cy="0"/>
        </a:xfrm>
      </p:grpSpPr>
      <p:sp>
        <p:nvSpPr>
          <p:cNvPr id="323" name="Google Shape;323;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24" name="Google Shape;324;p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325" name="Google Shape;325;p60"/>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p:cSld name="SECTION_HEADER_1">
    <p:spTree>
      <p:nvGrpSpPr>
        <p:cNvPr id="326" name="Shape 326"/>
        <p:cNvGrpSpPr/>
        <p:nvPr/>
      </p:nvGrpSpPr>
      <p:grpSpPr>
        <a:xfrm>
          <a:off x="0" y="0"/>
          <a:ext cx="0" cy="0"/>
          <a:chOff x="0" y="0"/>
          <a:chExt cx="0" cy="0"/>
        </a:xfrm>
      </p:grpSpPr>
      <p:sp>
        <p:nvSpPr>
          <p:cNvPr id="327" name="Google Shape;327;p61"/>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8" name="Google Shape;328;p6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sz="1800">
                <a:solidFill>
                  <a:srgbClr val="888888"/>
                </a:solidFill>
              </a:defRPr>
            </a:lvl1pPr>
            <a:lvl2pPr indent="-228600" lvl="1" marL="914400" rtl="0" algn="l">
              <a:lnSpc>
                <a:spcPct val="90000"/>
              </a:lnSpc>
              <a:spcBef>
                <a:spcPts val="400"/>
              </a:spcBef>
              <a:spcAft>
                <a:spcPts val="0"/>
              </a:spcAft>
              <a:buSzPts val="1500"/>
              <a:buNone/>
              <a:defRPr sz="1500">
                <a:solidFill>
                  <a:srgbClr val="888888"/>
                </a:solidFill>
              </a:defRPr>
            </a:lvl2pPr>
            <a:lvl3pPr indent="-228600" lvl="2" marL="1371600" rtl="0" algn="l">
              <a:lnSpc>
                <a:spcPct val="90000"/>
              </a:lnSpc>
              <a:spcBef>
                <a:spcPts val="400"/>
              </a:spcBef>
              <a:spcAft>
                <a:spcPts val="0"/>
              </a:spcAft>
              <a:buSzPts val="1400"/>
              <a:buNone/>
              <a:defRPr sz="1400">
                <a:solidFill>
                  <a:srgbClr val="888888"/>
                </a:solidFill>
              </a:defRPr>
            </a:lvl3pPr>
            <a:lvl4pPr indent="-228600" lvl="3" marL="1828800" rtl="0" algn="l">
              <a:lnSpc>
                <a:spcPct val="90000"/>
              </a:lnSpc>
              <a:spcBef>
                <a:spcPts val="400"/>
              </a:spcBef>
              <a:spcAft>
                <a:spcPts val="0"/>
              </a:spcAft>
              <a:buSzPts val="1200"/>
              <a:buNone/>
              <a:defRPr sz="1200">
                <a:solidFill>
                  <a:srgbClr val="888888"/>
                </a:solidFill>
              </a:defRPr>
            </a:lvl4pPr>
            <a:lvl5pPr indent="-228600" lvl="4" marL="2286000" rtl="0" algn="l">
              <a:lnSpc>
                <a:spcPct val="90000"/>
              </a:lnSpc>
              <a:spcBef>
                <a:spcPts val="400"/>
              </a:spcBef>
              <a:spcAft>
                <a:spcPts val="0"/>
              </a:spcAft>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29" name="Google Shape;329;p61"/>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30" name="Google Shape;330;p61"/>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31" name="Google Shape;331;p61"/>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rm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tyle slide layout">
  <p:cSld name="6_Style slide layout">
    <p:bg>
      <p:bgPr>
        <a:blipFill>
          <a:blip r:embed="rId2">
            <a:alphaModFix/>
          </a:blip>
          <a:stretch>
            <a:fillRect/>
          </a:stretch>
        </a:blipFill>
      </p:bgPr>
    </p:bg>
    <p:spTree>
      <p:nvGrpSpPr>
        <p:cNvPr id="332" name="Shape 332"/>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3" name="Shape 333"/>
        <p:cNvGrpSpPr/>
        <p:nvPr/>
      </p:nvGrpSpPr>
      <p:grpSpPr>
        <a:xfrm>
          <a:off x="0" y="0"/>
          <a:ext cx="0" cy="0"/>
          <a:chOff x="0" y="0"/>
          <a:chExt cx="0" cy="0"/>
        </a:xfrm>
      </p:grpSpPr>
      <p:sp>
        <p:nvSpPr>
          <p:cNvPr id="334" name="Google Shape;334;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35" name="Google Shape;335;p6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336" name="Google Shape;336;p6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337" name="Google Shape;337;p63"/>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8" name="Shape 338"/>
        <p:cNvGrpSpPr/>
        <p:nvPr/>
      </p:nvGrpSpPr>
      <p:grpSpPr>
        <a:xfrm>
          <a:off x="0" y="0"/>
          <a:ext cx="0" cy="0"/>
          <a:chOff x="0" y="0"/>
          <a:chExt cx="0" cy="0"/>
        </a:xfrm>
      </p:grpSpPr>
      <p:sp>
        <p:nvSpPr>
          <p:cNvPr id="339" name="Google Shape;339;p6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340" name="Google Shape;340;p6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341" name="Google Shape;341;p64"/>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2" name="Shape 342"/>
        <p:cNvGrpSpPr/>
        <p:nvPr/>
      </p:nvGrpSpPr>
      <p:grpSpPr>
        <a:xfrm>
          <a:off x="0" y="0"/>
          <a:ext cx="0" cy="0"/>
          <a:chOff x="0" y="0"/>
          <a:chExt cx="0" cy="0"/>
        </a:xfrm>
      </p:grpSpPr>
      <p:sp>
        <p:nvSpPr>
          <p:cNvPr id="343" name="Google Shape;343;p6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344" name="Google Shape;344;p65"/>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5" name="Shape 345"/>
        <p:cNvGrpSpPr/>
        <p:nvPr/>
      </p:nvGrpSpPr>
      <p:grpSpPr>
        <a:xfrm>
          <a:off x="0" y="0"/>
          <a:ext cx="0" cy="0"/>
          <a:chOff x="0" y="0"/>
          <a:chExt cx="0" cy="0"/>
        </a:xfrm>
      </p:grpSpPr>
      <p:sp>
        <p:nvSpPr>
          <p:cNvPr id="346" name="Google Shape;346;p6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7" name="Google Shape;347;p6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348" name="Google Shape;348;p6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49" name="Google Shape;349;p6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350" name="Google Shape;350;p66"/>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51" name="Shape 351"/>
        <p:cNvGrpSpPr/>
        <p:nvPr/>
      </p:nvGrpSpPr>
      <p:grpSpPr>
        <a:xfrm>
          <a:off x="0" y="0"/>
          <a:ext cx="0" cy="0"/>
          <a:chOff x="0" y="0"/>
          <a:chExt cx="0" cy="0"/>
        </a:xfrm>
      </p:grpSpPr>
      <p:sp>
        <p:nvSpPr>
          <p:cNvPr id="352" name="Google Shape;352;p6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353" name="Google Shape;353;p67"/>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54" name="Shape 354"/>
        <p:cNvGrpSpPr/>
        <p:nvPr/>
      </p:nvGrpSpPr>
      <p:grpSpPr>
        <a:xfrm>
          <a:off x="0" y="0"/>
          <a:ext cx="0" cy="0"/>
          <a:chOff x="0" y="0"/>
          <a:chExt cx="0" cy="0"/>
        </a:xfrm>
      </p:grpSpPr>
      <p:sp>
        <p:nvSpPr>
          <p:cNvPr id="355" name="Google Shape;355;p6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356" name="Google Shape;356;p6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357" name="Google Shape;357;p68"/>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delingsoverskrift">
  <p:cSld name="SECTION_HEADER_2">
    <p:spTree>
      <p:nvGrpSpPr>
        <p:cNvPr id="358" name="Shape 358"/>
        <p:cNvGrpSpPr/>
        <p:nvPr/>
      </p:nvGrpSpPr>
      <p:grpSpPr>
        <a:xfrm>
          <a:off x="0" y="0"/>
          <a:ext cx="0" cy="0"/>
          <a:chOff x="0" y="0"/>
          <a:chExt cx="0" cy="0"/>
        </a:xfrm>
      </p:grpSpPr>
      <p:sp>
        <p:nvSpPr>
          <p:cNvPr id="359" name="Google Shape;359;p69"/>
          <p:cNvSpPr txBox="1"/>
          <p:nvPr>
            <p:ph type="title"/>
          </p:nvPr>
        </p:nvSpPr>
        <p:spPr>
          <a:xfrm>
            <a:off x="530352" y="987552"/>
            <a:ext cx="7772400" cy="10221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4200"/>
              <a:buFont typeface="Century Gothic"/>
              <a:buNone/>
              <a:defRPr b="1" sz="4200" cap="none">
                <a:solidFill>
                  <a:schemeClr val="dk2"/>
                </a:solidFill>
                <a:latin typeface="Century Gothic"/>
                <a:ea typeface="Century Gothic"/>
                <a:cs typeface="Century Gothic"/>
                <a:sym typeface="Century Gothic"/>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60" name="Google Shape;360;p69"/>
          <p:cNvSpPr txBox="1"/>
          <p:nvPr>
            <p:ph idx="1" type="body"/>
          </p:nvPr>
        </p:nvSpPr>
        <p:spPr>
          <a:xfrm>
            <a:off x="530352" y="2028498"/>
            <a:ext cx="7772400" cy="1132200"/>
          </a:xfrm>
          <a:prstGeom prst="rect">
            <a:avLst/>
          </a:prstGeom>
          <a:noFill/>
          <a:ln>
            <a:noFill/>
          </a:ln>
        </p:spPr>
        <p:txBody>
          <a:bodyPr anchorCtr="0" anchor="t" bIns="34275" lIns="34275" spcFirstLastPara="1" rIns="34275" wrap="square" tIns="34275">
            <a:normAutofit/>
          </a:bodyPr>
          <a:lstStyle>
            <a:lvl1pPr indent="-228600" lvl="0" marL="457200" rtl="0" algn="l">
              <a:lnSpc>
                <a:spcPct val="115000"/>
              </a:lnSpc>
              <a:spcBef>
                <a:spcPts val="300"/>
              </a:spcBef>
              <a:spcAft>
                <a:spcPts val="0"/>
              </a:spcAft>
              <a:buSzPts val="1600"/>
              <a:buNone/>
              <a:defRPr sz="1700">
                <a:solidFill>
                  <a:schemeClr val="dk1"/>
                </a:solidFill>
              </a:defRPr>
            </a:lvl1pPr>
            <a:lvl2pPr indent="-228600" lvl="1" marL="914400" rtl="0" algn="l">
              <a:lnSpc>
                <a:spcPct val="115000"/>
              </a:lnSpc>
              <a:spcBef>
                <a:spcPts val="1200"/>
              </a:spcBef>
              <a:spcAft>
                <a:spcPts val="0"/>
              </a:spcAft>
              <a:buSzPts val="1100"/>
              <a:buNone/>
              <a:defRPr sz="1400">
                <a:solidFill>
                  <a:srgbClr val="888888"/>
                </a:solidFill>
              </a:defRPr>
            </a:lvl2pPr>
            <a:lvl3pPr indent="-228600" lvl="2" marL="1371600" rtl="0" algn="l">
              <a:lnSpc>
                <a:spcPct val="115000"/>
              </a:lnSpc>
              <a:spcBef>
                <a:spcPts val="1200"/>
              </a:spcBef>
              <a:spcAft>
                <a:spcPts val="0"/>
              </a:spcAft>
              <a:buSzPts val="800"/>
              <a:buNone/>
              <a:defRPr sz="1200">
                <a:solidFill>
                  <a:srgbClr val="888888"/>
                </a:solidFill>
              </a:defRPr>
            </a:lvl3pPr>
            <a:lvl4pPr indent="-228600" lvl="3" marL="1828800" rtl="0" algn="l">
              <a:lnSpc>
                <a:spcPct val="115000"/>
              </a:lnSpc>
              <a:spcBef>
                <a:spcPts val="1200"/>
              </a:spcBef>
              <a:spcAft>
                <a:spcPts val="0"/>
              </a:spcAft>
              <a:buSzPts val="700"/>
              <a:buNone/>
              <a:defRPr sz="1100">
                <a:solidFill>
                  <a:srgbClr val="888888"/>
                </a:solidFill>
              </a:defRPr>
            </a:lvl4pPr>
            <a:lvl5pPr indent="-228600" lvl="4" marL="2286000" rtl="0" algn="l">
              <a:lnSpc>
                <a:spcPct val="115000"/>
              </a:lnSpc>
              <a:spcBef>
                <a:spcPts val="1200"/>
              </a:spcBef>
              <a:spcAft>
                <a:spcPts val="0"/>
              </a:spcAft>
              <a:buSzPts val="700"/>
              <a:buNone/>
              <a:defRPr sz="1100">
                <a:solidFill>
                  <a:srgbClr val="888888"/>
                </a:solidFill>
              </a:defRPr>
            </a:lvl5pPr>
            <a:lvl6pPr indent="-298450" lvl="5" marL="2743200" rtl="0" algn="l">
              <a:lnSpc>
                <a:spcPct val="115000"/>
              </a:lnSpc>
              <a:spcBef>
                <a:spcPts val="1200"/>
              </a:spcBef>
              <a:spcAft>
                <a:spcPts val="0"/>
              </a:spcAft>
              <a:buSzPts val="1100"/>
              <a:buChar char="■"/>
              <a:defRPr/>
            </a:lvl6pPr>
            <a:lvl7pPr indent="-298450" lvl="6" marL="3200400" rtl="0" algn="l">
              <a:lnSpc>
                <a:spcPct val="115000"/>
              </a:lnSpc>
              <a:spcBef>
                <a:spcPts val="1200"/>
              </a:spcBef>
              <a:spcAft>
                <a:spcPts val="0"/>
              </a:spcAft>
              <a:buSzPts val="1100"/>
              <a:buChar char="●"/>
              <a:defRPr/>
            </a:lvl7pPr>
            <a:lvl8pPr indent="-317500" lvl="7" marL="3657600" rtl="0" algn="l">
              <a:lnSpc>
                <a:spcPct val="115000"/>
              </a:lnSpc>
              <a:spcBef>
                <a:spcPts val="1200"/>
              </a:spcBef>
              <a:spcAft>
                <a:spcPts val="0"/>
              </a:spcAft>
              <a:buSzPts val="1400"/>
              <a:buChar char="○"/>
              <a:defRPr/>
            </a:lvl8pPr>
            <a:lvl9pPr indent="-317500" lvl="8" marL="4114800" rtl="0" algn="l">
              <a:lnSpc>
                <a:spcPct val="115000"/>
              </a:lnSpc>
              <a:spcBef>
                <a:spcPts val="1200"/>
              </a:spcBef>
              <a:spcAft>
                <a:spcPts val="1200"/>
              </a:spcAft>
              <a:buSzPts val="1400"/>
              <a:buChar char="■"/>
              <a:defRPr/>
            </a:lvl9pPr>
          </a:lstStyle>
          <a:p/>
        </p:txBody>
      </p:sp>
      <p:sp>
        <p:nvSpPr>
          <p:cNvPr id="361" name="Google Shape;361;p69"/>
          <p:cNvSpPr txBox="1"/>
          <p:nvPr>
            <p:ph idx="10" type="dt"/>
          </p:nvPr>
        </p:nvSpPr>
        <p:spPr>
          <a:xfrm>
            <a:off x="457200" y="4767263"/>
            <a:ext cx="2133600" cy="27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62" name="Google Shape;362;p69"/>
          <p:cNvSpPr txBox="1"/>
          <p:nvPr>
            <p:ph idx="11" type="ftr"/>
          </p:nvPr>
        </p:nvSpPr>
        <p:spPr>
          <a:xfrm>
            <a:off x="2667000" y="4767263"/>
            <a:ext cx="3352800" cy="273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63" name="Google Shape;363;p69"/>
          <p:cNvSpPr txBox="1"/>
          <p:nvPr>
            <p:ph idx="12" type="sldNum"/>
          </p:nvPr>
        </p:nvSpPr>
        <p:spPr>
          <a:xfrm>
            <a:off x="7924800" y="4767263"/>
            <a:ext cx="762000" cy="273900"/>
          </a:xfrm>
          <a:prstGeom prst="rect">
            <a:avLst/>
          </a:prstGeom>
          <a:noFill/>
          <a:ln>
            <a:noFill/>
          </a:ln>
        </p:spPr>
        <p:txBody>
          <a:bodyPr anchorCtr="0" anchor="b" bIns="0" lIns="0" spcFirstLastPara="1" rIns="0" wrap="square" tIns="0">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type="title">
  <p:cSld name="TITLE">
    <p:spTree>
      <p:nvGrpSpPr>
        <p:cNvPr id="376" name="Shape 376"/>
        <p:cNvGrpSpPr/>
        <p:nvPr/>
      </p:nvGrpSpPr>
      <p:grpSpPr>
        <a:xfrm>
          <a:off x="0" y="0"/>
          <a:ext cx="0" cy="0"/>
          <a:chOff x="0" y="0"/>
          <a:chExt cx="0" cy="0"/>
        </a:xfrm>
      </p:grpSpPr>
      <p:sp>
        <p:nvSpPr>
          <p:cNvPr id="377" name="Google Shape;377;p7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8" name="Google Shape;378;p71"/>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SzPts val="1800"/>
              <a:buNone/>
              <a:defRPr sz="1800"/>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9" name="Google Shape;379;p71"/>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0" name="Google Shape;380;p71"/>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1" name="Google Shape;381;p71"/>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382" name="Shape 382"/>
        <p:cNvGrpSpPr/>
        <p:nvPr/>
      </p:nvGrpSpPr>
      <p:grpSpPr>
        <a:xfrm>
          <a:off x="0" y="0"/>
          <a:ext cx="0" cy="0"/>
          <a:chOff x="0" y="0"/>
          <a:chExt cx="0" cy="0"/>
        </a:xfrm>
      </p:grpSpPr>
      <p:sp>
        <p:nvSpPr>
          <p:cNvPr id="383" name="Google Shape;383;p72"/>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4" name="Google Shape;384;p72"/>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5" name="Google Shape;385;p72"/>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386" name="Shape 386"/>
        <p:cNvGrpSpPr/>
        <p:nvPr/>
      </p:nvGrpSpPr>
      <p:grpSpPr>
        <a:xfrm>
          <a:off x="0" y="0"/>
          <a:ext cx="0" cy="0"/>
          <a:chOff x="0" y="0"/>
          <a:chExt cx="0" cy="0"/>
        </a:xfrm>
      </p:grpSpPr>
      <p:sp>
        <p:nvSpPr>
          <p:cNvPr id="387" name="Google Shape;387;p73"/>
          <p:cNvSpPr txBox="1"/>
          <p:nvPr>
            <p:ph type="title"/>
          </p:nvPr>
        </p:nvSpPr>
        <p:spPr>
          <a:xfrm>
            <a:off x="628650" y="112759"/>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88" name="Google Shape;388;p7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9" name="Google Shape;389;p73"/>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0" name="Google Shape;390;p73"/>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1" name="Google Shape;391;p73"/>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tellysbilde">
  <p:cSld name="1_Tittellysbilde">
    <p:bg>
      <p:bgPr>
        <a:blipFill>
          <a:blip r:embed="rId2">
            <a:alphaModFix/>
          </a:blip>
          <a:stretch>
            <a:fillRect/>
          </a:stretch>
        </a:blipFill>
      </p:bgPr>
    </p:bg>
    <p:spTree>
      <p:nvGrpSpPr>
        <p:cNvPr id="392" name="Shape 392"/>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type="twoObj">
  <p:cSld name="TWO_OBJECTS">
    <p:spTree>
      <p:nvGrpSpPr>
        <p:cNvPr id="393" name="Shape 393"/>
        <p:cNvGrpSpPr/>
        <p:nvPr/>
      </p:nvGrpSpPr>
      <p:grpSpPr>
        <a:xfrm>
          <a:off x="0" y="0"/>
          <a:ext cx="0" cy="0"/>
          <a:chOff x="0" y="0"/>
          <a:chExt cx="0" cy="0"/>
        </a:xfrm>
      </p:grpSpPr>
      <p:sp>
        <p:nvSpPr>
          <p:cNvPr id="394" name="Google Shape;394;p75"/>
          <p:cNvSpPr txBox="1"/>
          <p:nvPr>
            <p:ph type="title"/>
          </p:nvPr>
        </p:nvSpPr>
        <p:spPr>
          <a:xfrm>
            <a:off x="628650" y="119203"/>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5" name="Google Shape;395;p7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96" name="Google Shape;396;p7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97" name="Google Shape;397;p75"/>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8" name="Google Shape;398;p75"/>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9" name="Google Shape;399;p75"/>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400" name="Shape 400"/>
        <p:cNvGrpSpPr/>
        <p:nvPr/>
      </p:nvGrpSpPr>
      <p:grpSpPr>
        <a:xfrm>
          <a:off x="0" y="0"/>
          <a:ext cx="0" cy="0"/>
          <a:chOff x="0" y="0"/>
          <a:chExt cx="0" cy="0"/>
        </a:xfrm>
      </p:grpSpPr>
      <p:sp>
        <p:nvSpPr>
          <p:cNvPr id="401" name="Google Shape;401;p76"/>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2" name="Google Shape;402;p7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sz="1800">
                <a:solidFill>
                  <a:srgbClr val="888888"/>
                </a:solidFill>
              </a:defRPr>
            </a:lvl1pPr>
            <a:lvl2pPr indent="-228600" lvl="1" marL="914400" rtl="0" algn="l">
              <a:lnSpc>
                <a:spcPct val="90000"/>
              </a:lnSpc>
              <a:spcBef>
                <a:spcPts val="400"/>
              </a:spcBef>
              <a:spcAft>
                <a:spcPts val="0"/>
              </a:spcAft>
              <a:buSzPts val="1500"/>
              <a:buNone/>
              <a:defRPr sz="1500">
                <a:solidFill>
                  <a:srgbClr val="888888"/>
                </a:solidFill>
              </a:defRPr>
            </a:lvl2pPr>
            <a:lvl3pPr indent="-228600" lvl="2" marL="1371600" rtl="0" algn="l">
              <a:lnSpc>
                <a:spcPct val="90000"/>
              </a:lnSpc>
              <a:spcBef>
                <a:spcPts val="400"/>
              </a:spcBef>
              <a:spcAft>
                <a:spcPts val="0"/>
              </a:spcAft>
              <a:buSzPts val="1400"/>
              <a:buNone/>
              <a:defRPr sz="1400">
                <a:solidFill>
                  <a:srgbClr val="888888"/>
                </a:solidFill>
              </a:defRPr>
            </a:lvl3pPr>
            <a:lvl4pPr indent="-228600" lvl="3" marL="1828800" rtl="0" algn="l">
              <a:lnSpc>
                <a:spcPct val="90000"/>
              </a:lnSpc>
              <a:spcBef>
                <a:spcPts val="400"/>
              </a:spcBef>
              <a:spcAft>
                <a:spcPts val="0"/>
              </a:spcAft>
              <a:buSzPts val="1200"/>
              <a:buNone/>
              <a:defRPr sz="1200">
                <a:solidFill>
                  <a:srgbClr val="888888"/>
                </a:solidFill>
              </a:defRPr>
            </a:lvl4pPr>
            <a:lvl5pPr indent="-228600" lvl="4" marL="2286000" rtl="0" algn="l">
              <a:lnSpc>
                <a:spcPct val="90000"/>
              </a:lnSpc>
              <a:spcBef>
                <a:spcPts val="400"/>
              </a:spcBef>
              <a:spcAft>
                <a:spcPts val="0"/>
              </a:spcAft>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403" name="Google Shape;403;p76"/>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4" name="Google Shape;404;p76"/>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5" name="Google Shape;405;p76"/>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406" name="Shape 406"/>
        <p:cNvGrpSpPr/>
        <p:nvPr/>
      </p:nvGrpSpPr>
      <p:grpSpPr>
        <a:xfrm>
          <a:off x="0" y="0"/>
          <a:ext cx="0" cy="0"/>
          <a:chOff x="0" y="0"/>
          <a:chExt cx="0" cy="0"/>
        </a:xfrm>
      </p:grpSpPr>
      <p:sp>
        <p:nvSpPr>
          <p:cNvPr id="407" name="Google Shape;407;p77"/>
          <p:cNvSpPr txBox="1"/>
          <p:nvPr>
            <p:ph type="title"/>
          </p:nvPr>
        </p:nvSpPr>
        <p:spPr>
          <a:xfrm>
            <a:off x="629841" y="115167"/>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8" name="Google Shape;408;p7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SzPts val="1800"/>
              <a:buNone/>
              <a:defRPr b="1" sz="1800"/>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09" name="Google Shape;409;p7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10" name="Google Shape;410;p7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SzPts val="1800"/>
              <a:buNone/>
              <a:defRPr b="1" sz="1800"/>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11" name="Google Shape;411;p7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12" name="Google Shape;412;p77"/>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3" name="Google Shape;413;p77"/>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4" name="Google Shape;414;p77"/>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type="titleOnly">
  <p:cSld name="TITLE_ONLY">
    <p:spTree>
      <p:nvGrpSpPr>
        <p:cNvPr id="415" name="Shape 415"/>
        <p:cNvGrpSpPr/>
        <p:nvPr/>
      </p:nvGrpSpPr>
      <p:grpSpPr>
        <a:xfrm>
          <a:off x="0" y="0"/>
          <a:ext cx="0" cy="0"/>
          <a:chOff x="0" y="0"/>
          <a:chExt cx="0" cy="0"/>
        </a:xfrm>
      </p:grpSpPr>
      <p:sp>
        <p:nvSpPr>
          <p:cNvPr id="416" name="Google Shape;416;p78"/>
          <p:cNvSpPr txBox="1"/>
          <p:nvPr>
            <p:ph type="title"/>
          </p:nvPr>
        </p:nvSpPr>
        <p:spPr>
          <a:xfrm>
            <a:off x="628650" y="113825"/>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7" name="Google Shape;417;p78"/>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8" name="Google Shape;418;p78"/>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9" name="Google Shape;419;p78"/>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type="objTx">
  <p:cSld name="OBJECT_WITH_CAPTION_TEXT">
    <p:spTree>
      <p:nvGrpSpPr>
        <p:cNvPr id="420" name="Shape 420"/>
        <p:cNvGrpSpPr/>
        <p:nvPr/>
      </p:nvGrpSpPr>
      <p:grpSpPr>
        <a:xfrm>
          <a:off x="0" y="0"/>
          <a:ext cx="0" cy="0"/>
          <a:chOff x="0" y="0"/>
          <a:chExt cx="0" cy="0"/>
        </a:xfrm>
      </p:grpSpPr>
      <p:sp>
        <p:nvSpPr>
          <p:cNvPr id="421" name="Google Shape;421;p7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22" name="Google Shape;422;p7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SzPts val="2400"/>
              <a:buChar char="•"/>
              <a:defRPr sz="2400"/>
            </a:lvl1pPr>
            <a:lvl2pPr indent="-361950" lvl="1" marL="914400" rtl="0" algn="l">
              <a:lnSpc>
                <a:spcPct val="90000"/>
              </a:lnSpc>
              <a:spcBef>
                <a:spcPts val="400"/>
              </a:spcBef>
              <a:spcAft>
                <a:spcPts val="0"/>
              </a:spcAft>
              <a:buSzPts val="2100"/>
              <a:buChar char="•"/>
              <a:defRPr sz="2100"/>
            </a:lvl2pPr>
            <a:lvl3pPr indent="-342900" lvl="2" marL="1371600" rtl="0" algn="l">
              <a:lnSpc>
                <a:spcPct val="90000"/>
              </a:lnSpc>
              <a:spcBef>
                <a:spcPts val="400"/>
              </a:spcBef>
              <a:spcAft>
                <a:spcPts val="0"/>
              </a:spcAft>
              <a:buSzPts val="1800"/>
              <a:buChar char="•"/>
              <a:defRPr sz="1800"/>
            </a:lvl3pPr>
            <a:lvl4pPr indent="-323850" lvl="3" marL="1828800" rtl="0" algn="l">
              <a:lnSpc>
                <a:spcPct val="90000"/>
              </a:lnSpc>
              <a:spcBef>
                <a:spcPts val="400"/>
              </a:spcBef>
              <a:spcAft>
                <a:spcPts val="0"/>
              </a:spcAft>
              <a:buSzPts val="1500"/>
              <a:buChar char="•"/>
              <a:defRPr sz="1500"/>
            </a:lvl4pPr>
            <a:lvl5pPr indent="-323850" lvl="4" marL="2286000" rtl="0" algn="l">
              <a:lnSpc>
                <a:spcPct val="90000"/>
              </a:lnSpc>
              <a:spcBef>
                <a:spcPts val="400"/>
              </a:spcBef>
              <a:spcAft>
                <a:spcPts val="0"/>
              </a:spcAft>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423" name="Google Shape;423;p79"/>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24" name="Google Shape;424;p79"/>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5" name="Google Shape;425;p79"/>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6" name="Google Shape;426;p79"/>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type="picTx">
  <p:cSld name="PICTURE_WITH_CAPTION_TEXT">
    <p:spTree>
      <p:nvGrpSpPr>
        <p:cNvPr id="427" name="Shape 427"/>
        <p:cNvGrpSpPr/>
        <p:nvPr/>
      </p:nvGrpSpPr>
      <p:grpSpPr>
        <a:xfrm>
          <a:off x="0" y="0"/>
          <a:ext cx="0" cy="0"/>
          <a:chOff x="0" y="0"/>
          <a:chExt cx="0" cy="0"/>
        </a:xfrm>
      </p:grpSpPr>
      <p:sp>
        <p:nvSpPr>
          <p:cNvPr id="428" name="Google Shape;428;p8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29" name="Google Shape;429;p80"/>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rgbClr val="50831E"/>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rgbClr val="50831E"/>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rgbClr val="50831E"/>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rgbClr val="50831E"/>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rgbClr val="50831E"/>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430" name="Google Shape;430;p80"/>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31" name="Google Shape;431;p80"/>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2" name="Google Shape;432;p80"/>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3" name="Google Shape;433;p80"/>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type="vertTx">
  <p:cSld name="VERTICAL_TEXT">
    <p:spTree>
      <p:nvGrpSpPr>
        <p:cNvPr id="434" name="Shape 434"/>
        <p:cNvGrpSpPr/>
        <p:nvPr/>
      </p:nvGrpSpPr>
      <p:grpSpPr>
        <a:xfrm>
          <a:off x="0" y="0"/>
          <a:ext cx="0" cy="0"/>
          <a:chOff x="0" y="0"/>
          <a:chExt cx="0" cy="0"/>
        </a:xfrm>
      </p:grpSpPr>
      <p:sp>
        <p:nvSpPr>
          <p:cNvPr id="435" name="Google Shape;435;p8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6" name="Google Shape;436;p81"/>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37" name="Google Shape;437;p81"/>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8" name="Google Shape;438;p81"/>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9" name="Google Shape;439;p81"/>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type="vertTitleAndTx">
  <p:cSld name="VERTICAL_TITLE_AND_VERTICAL_TEXT">
    <p:spTree>
      <p:nvGrpSpPr>
        <p:cNvPr id="440" name="Shape 440"/>
        <p:cNvGrpSpPr/>
        <p:nvPr/>
      </p:nvGrpSpPr>
      <p:grpSpPr>
        <a:xfrm>
          <a:off x="0" y="0"/>
          <a:ext cx="0" cy="0"/>
          <a:chOff x="0" y="0"/>
          <a:chExt cx="0" cy="0"/>
        </a:xfrm>
      </p:grpSpPr>
      <p:sp>
        <p:nvSpPr>
          <p:cNvPr id="441" name="Google Shape;441;p8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2" name="Google Shape;442;p8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43" name="Google Shape;443;p82"/>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4" name="Google Shape;444;p82"/>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5" name="Google Shape;445;p82"/>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5.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2.xml"/><Relationship Id="rId12" Type="http://schemas.openxmlformats.org/officeDocument/2006/relationships/slideLayout" Target="../slideLayouts/slideLayout36.xml"/><Relationship Id="rId1" Type="http://schemas.openxmlformats.org/officeDocument/2006/relationships/image" Target="../media/image3.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2" Type="http://schemas.openxmlformats.org/officeDocument/2006/relationships/theme" Target="../theme/theme1.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5" Type="http://schemas.openxmlformats.org/officeDocument/2006/relationships/slideLayout" Target="../slideLayouts/slideLayout52.xml"/><Relationship Id="rId6" Type="http://schemas.openxmlformats.org/officeDocument/2006/relationships/slideLayout" Target="../slideLayouts/slideLayout53.xml"/><Relationship Id="rId18" Type="http://schemas.openxmlformats.org/officeDocument/2006/relationships/theme" Target="../theme/theme4.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4.xml"/><Relationship Id="rId10" Type="http://schemas.openxmlformats.org/officeDocument/2006/relationships/slideLayout" Target="../slideLayouts/slideLayout73.xml"/><Relationship Id="rId13" Type="http://schemas.openxmlformats.org/officeDocument/2006/relationships/slideLayout" Target="../slideLayouts/slideLayout76.xml"/><Relationship Id="rId12" Type="http://schemas.openxmlformats.org/officeDocument/2006/relationships/slideLayout" Target="../slideLayouts/slideLayout75.xml"/><Relationship Id="rId1" Type="http://schemas.openxmlformats.org/officeDocument/2006/relationships/image" Target="../media/image9.png"/><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35" name="Google Shape;135;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rgbClr val="50831E"/>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rgbClr val="50831E"/>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rgbClr val="50831E"/>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rgbClr val="50831E"/>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rgbClr val="50831E"/>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36" name="Google Shape;136;p28"/>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7" name="Google Shape;137;p28"/>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8" name="Google Shape;138;p28"/>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pic>
        <p:nvPicPr>
          <p:cNvPr id="139" name="Google Shape;139;p28"/>
          <p:cNvPicPr preferRelativeResize="0"/>
          <p:nvPr/>
        </p:nvPicPr>
        <p:blipFill rotWithShape="1">
          <a:blip r:embed="rId1">
            <a:alphaModFix/>
          </a:blip>
          <a:srcRect b="0" l="0" r="0" t="0"/>
          <a:stretch/>
        </p:blipFill>
        <p:spPr>
          <a:xfrm>
            <a:off x="7328646" y="4872868"/>
            <a:ext cx="1122832" cy="269094"/>
          </a:xfrm>
          <a:prstGeom prst="rect">
            <a:avLst/>
          </a:prstGeom>
          <a:noFill/>
          <a:ln>
            <a:noFill/>
          </a:ln>
        </p:spPr>
      </p:pic>
      <p:cxnSp>
        <p:nvCxnSpPr>
          <p:cNvPr id="140" name="Google Shape;140;p28"/>
          <p:cNvCxnSpPr/>
          <p:nvPr/>
        </p:nvCxnSpPr>
        <p:spPr>
          <a:xfrm>
            <a:off x="121024" y="154641"/>
            <a:ext cx="8828100" cy="0"/>
          </a:xfrm>
          <a:prstGeom prst="straightConnector1">
            <a:avLst/>
          </a:prstGeom>
          <a:noFill/>
          <a:ln cap="flat" cmpd="sng" w="19050">
            <a:solidFill>
              <a:schemeClr val="dk1"/>
            </a:solidFill>
            <a:prstDash val="solid"/>
            <a:miter lim="800000"/>
            <a:headEnd len="sm" w="sm" type="none"/>
            <a:tailEnd len="sm" w="sm" type="none"/>
          </a:ln>
        </p:spPr>
      </p:cxnSp>
      <p:cxnSp>
        <p:nvCxnSpPr>
          <p:cNvPr id="141" name="Google Shape;141;p28"/>
          <p:cNvCxnSpPr/>
          <p:nvPr/>
        </p:nvCxnSpPr>
        <p:spPr>
          <a:xfrm>
            <a:off x="121024" y="4968685"/>
            <a:ext cx="7120200" cy="0"/>
          </a:xfrm>
          <a:prstGeom prst="straightConnector1">
            <a:avLst/>
          </a:prstGeom>
          <a:noFill/>
          <a:ln cap="flat" cmpd="sng" w="19050">
            <a:solidFill>
              <a:schemeClr val="dk1"/>
            </a:solidFill>
            <a:prstDash val="solid"/>
            <a:miter lim="800000"/>
            <a:headEnd len="sm" w="sm" type="none"/>
            <a:tailEnd len="sm" w="sm" type="none"/>
          </a:ln>
        </p:spPr>
      </p:cxnSp>
      <p:cxnSp>
        <p:nvCxnSpPr>
          <p:cNvPr id="142" name="Google Shape;142;p28"/>
          <p:cNvCxnSpPr/>
          <p:nvPr/>
        </p:nvCxnSpPr>
        <p:spPr>
          <a:xfrm rot="10800000">
            <a:off x="208429" y="60506"/>
            <a:ext cx="0" cy="4980600"/>
          </a:xfrm>
          <a:prstGeom prst="straightConnector1">
            <a:avLst/>
          </a:prstGeom>
          <a:noFill/>
          <a:ln cap="flat" cmpd="sng" w="19050">
            <a:solidFill>
              <a:schemeClr val="dk1"/>
            </a:solidFill>
            <a:prstDash val="solid"/>
            <a:miter lim="800000"/>
            <a:headEnd len="sm" w="sm" type="none"/>
            <a:tailEnd len="sm" w="sm" type="none"/>
          </a:ln>
        </p:spPr>
      </p:cxnSp>
      <p:cxnSp>
        <p:nvCxnSpPr>
          <p:cNvPr id="143" name="Google Shape;143;p28"/>
          <p:cNvCxnSpPr/>
          <p:nvPr/>
        </p:nvCxnSpPr>
        <p:spPr>
          <a:xfrm rot="10800000">
            <a:off x="8888505" y="74006"/>
            <a:ext cx="0" cy="4967100"/>
          </a:xfrm>
          <a:prstGeom prst="straightConnector1">
            <a:avLst/>
          </a:prstGeom>
          <a:noFill/>
          <a:ln cap="flat" cmpd="sng" w="19050">
            <a:solidFill>
              <a:schemeClr val="dk1"/>
            </a:solidFill>
            <a:prstDash val="solid"/>
            <a:miter lim="800000"/>
            <a:headEnd len="sm" w="sm" type="none"/>
            <a:tailEnd len="sm" w="sm" type="none"/>
          </a:ln>
        </p:spPr>
      </p:cxnSp>
      <p:cxnSp>
        <p:nvCxnSpPr>
          <p:cNvPr id="144" name="Google Shape;144;p28"/>
          <p:cNvCxnSpPr/>
          <p:nvPr/>
        </p:nvCxnSpPr>
        <p:spPr>
          <a:xfrm>
            <a:off x="8515350" y="4968685"/>
            <a:ext cx="494100" cy="0"/>
          </a:xfrm>
          <a:prstGeom prst="straightConnector1">
            <a:avLst/>
          </a:prstGeom>
          <a:noFill/>
          <a:ln cap="flat" cmpd="sng" w="19050">
            <a:solidFill>
              <a:schemeClr val="dk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14" name="Google Shape;214;p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5" name="Google Shape;215;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6" name="Google Shape;216;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7" name="Google Shape;217;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87" name="Shape 287"/>
        <p:cNvGrpSpPr/>
        <p:nvPr/>
      </p:nvGrpSpPr>
      <p:grpSpPr>
        <a:xfrm>
          <a:off x="0" y="0"/>
          <a:ext cx="0" cy="0"/>
          <a:chOff x="0" y="0"/>
          <a:chExt cx="0" cy="0"/>
        </a:xfrm>
      </p:grpSpPr>
      <p:sp>
        <p:nvSpPr>
          <p:cNvPr id="288" name="Google Shape;288;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89" name="Google Shape;289;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90" name="Google Shape;290;p52"/>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p7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66" name="Google Shape;366;p7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rgbClr val="50831E"/>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rgbClr val="50831E"/>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rgbClr val="50831E"/>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rgbClr val="50831E"/>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rgbClr val="50831E"/>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67" name="Google Shape;367;p70"/>
          <p:cNvSpPr txBox="1"/>
          <p:nvPr>
            <p:ph idx="10" type="dt"/>
          </p:nvPr>
        </p:nvSpPr>
        <p:spPr>
          <a:xfrm>
            <a:off x="632008" y="4928627"/>
            <a:ext cx="18018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68" name="Google Shape;368;p70"/>
          <p:cNvSpPr txBox="1"/>
          <p:nvPr>
            <p:ph idx="11" type="ftr"/>
          </p:nvPr>
        </p:nvSpPr>
        <p:spPr>
          <a:xfrm>
            <a:off x="2655792" y="4935353"/>
            <a:ext cx="18996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69" name="Google Shape;369;p70"/>
          <p:cNvSpPr txBox="1"/>
          <p:nvPr>
            <p:ph idx="12" type="sldNum"/>
          </p:nvPr>
        </p:nvSpPr>
        <p:spPr>
          <a:xfrm>
            <a:off x="4898088" y="4928626"/>
            <a:ext cx="20574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0" marR="0" rtl="0" algn="ctr">
              <a:spcBef>
                <a:spcPts val="0"/>
              </a:spcBef>
              <a:buNone/>
              <a:defRPr b="0" i="0" sz="900" u="none" cap="none" strike="noStrike">
                <a:solidFill>
                  <a:srgbClr val="888888"/>
                </a:solidFill>
                <a:latin typeface="Calibri"/>
                <a:ea typeface="Calibri"/>
                <a:cs typeface="Calibri"/>
                <a:sym typeface="Calibri"/>
              </a:defRPr>
            </a:lvl2pPr>
            <a:lvl3pPr indent="0" lvl="2" marL="0" marR="0" rtl="0" algn="ctr">
              <a:spcBef>
                <a:spcPts val="0"/>
              </a:spcBef>
              <a:buNone/>
              <a:defRPr b="0" i="0" sz="900" u="none" cap="none" strike="noStrike">
                <a:solidFill>
                  <a:srgbClr val="888888"/>
                </a:solidFill>
                <a:latin typeface="Calibri"/>
                <a:ea typeface="Calibri"/>
                <a:cs typeface="Calibri"/>
                <a:sym typeface="Calibri"/>
              </a:defRPr>
            </a:lvl3pPr>
            <a:lvl4pPr indent="0" lvl="3" marL="0" marR="0" rtl="0" algn="ctr">
              <a:spcBef>
                <a:spcPts val="0"/>
              </a:spcBef>
              <a:buNone/>
              <a:defRPr b="0" i="0" sz="900" u="none" cap="none" strike="noStrike">
                <a:solidFill>
                  <a:srgbClr val="888888"/>
                </a:solidFill>
                <a:latin typeface="Calibri"/>
                <a:ea typeface="Calibri"/>
                <a:cs typeface="Calibri"/>
                <a:sym typeface="Calibri"/>
              </a:defRPr>
            </a:lvl4pPr>
            <a:lvl5pPr indent="0" lvl="4" marL="0" marR="0" rtl="0" algn="ctr">
              <a:spcBef>
                <a:spcPts val="0"/>
              </a:spcBef>
              <a:buNone/>
              <a:defRPr b="0" i="0" sz="900" u="none" cap="none" strike="noStrike">
                <a:solidFill>
                  <a:srgbClr val="888888"/>
                </a:solidFill>
                <a:latin typeface="Calibri"/>
                <a:ea typeface="Calibri"/>
                <a:cs typeface="Calibri"/>
                <a:sym typeface="Calibri"/>
              </a:defRPr>
            </a:lvl5pPr>
            <a:lvl6pPr indent="0" lvl="5" marL="0" marR="0" rtl="0" algn="ctr">
              <a:spcBef>
                <a:spcPts val="0"/>
              </a:spcBef>
              <a:buNone/>
              <a:defRPr b="0" i="0" sz="900" u="none" cap="none" strike="noStrike">
                <a:solidFill>
                  <a:srgbClr val="888888"/>
                </a:solidFill>
                <a:latin typeface="Calibri"/>
                <a:ea typeface="Calibri"/>
                <a:cs typeface="Calibri"/>
                <a:sym typeface="Calibri"/>
              </a:defRPr>
            </a:lvl6pPr>
            <a:lvl7pPr indent="0" lvl="6" marL="0" marR="0" rtl="0" algn="ctr">
              <a:spcBef>
                <a:spcPts val="0"/>
              </a:spcBef>
              <a:buNone/>
              <a:defRPr b="0" i="0" sz="900" u="none" cap="none" strike="noStrike">
                <a:solidFill>
                  <a:srgbClr val="888888"/>
                </a:solidFill>
                <a:latin typeface="Calibri"/>
                <a:ea typeface="Calibri"/>
                <a:cs typeface="Calibri"/>
                <a:sym typeface="Calibri"/>
              </a:defRPr>
            </a:lvl7pPr>
            <a:lvl8pPr indent="0" lvl="7" marL="0" marR="0" rtl="0" algn="ctr">
              <a:spcBef>
                <a:spcPts val="0"/>
              </a:spcBef>
              <a:buNone/>
              <a:defRPr b="0" i="0" sz="900" u="none" cap="none" strike="noStrike">
                <a:solidFill>
                  <a:srgbClr val="888888"/>
                </a:solidFill>
                <a:latin typeface="Calibri"/>
                <a:ea typeface="Calibri"/>
                <a:cs typeface="Calibri"/>
                <a:sym typeface="Calibri"/>
              </a:defRPr>
            </a:lvl8pPr>
            <a:lvl9pPr indent="0" lvl="8" marL="0" marR="0" rtl="0" algn="ctr">
              <a:spcBef>
                <a:spcPts val="0"/>
              </a:spcBef>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no"/>
              <a:t>‹#›</a:t>
            </a:fld>
            <a:endParaRPr/>
          </a:p>
        </p:txBody>
      </p:sp>
      <p:pic>
        <p:nvPicPr>
          <p:cNvPr id="370" name="Google Shape;370;p70"/>
          <p:cNvPicPr preferRelativeResize="0"/>
          <p:nvPr/>
        </p:nvPicPr>
        <p:blipFill rotWithShape="1">
          <a:blip r:embed="rId1">
            <a:alphaModFix/>
          </a:blip>
          <a:srcRect b="0" l="0" r="0" t="0"/>
          <a:stretch/>
        </p:blipFill>
        <p:spPr>
          <a:xfrm>
            <a:off x="7328646" y="4872868"/>
            <a:ext cx="1122831" cy="269094"/>
          </a:xfrm>
          <a:prstGeom prst="rect">
            <a:avLst/>
          </a:prstGeom>
          <a:noFill/>
          <a:ln>
            <a:noFill/>
          </a:ln>
        </p:spPr>
      </p:pic>
      <p:cxnSp>
        <p:nvCxnSpPr>
          <p:cNvPr id="371" name="Google Shape;371;p70"/>
          <p:cNvCxnSpPr/>
          <p:nvPr/>
        </p:nvCxnSpPr>
        <p:spPr>
          <a:xfrm>
            <a:off x="121024" y="154641"/>
            <a:ext cx="8828100" cy="0"/>
          </a:xfrm>
          <a:prstGeom prst="straightConnector1">
            <a:avLst/>
          </a:prstGeom>
          <a:noFill/>
          <a:ln cap="flat" cmpd="sng" w="19050">
            <a:solidFill>
              <a:schemeClr val="dk1"/>
            </a:solidFill>
            <a:prstDash val="solid"/>
            <a:miter lim="800000"/>
            <a:headEnd len="sm" w="sm" type="none"/>
            <a:tailEnd len="sm" w="sm" type="none"/>
          </a:ln>
        </p:spPr>
      </p:cxnSp>
      <p:cxnSp>
        <p:nvCxnSpPr>
          <p:cNvPr id="372" name="Google Shape;372;p70"/>
          <p:cNvCxnSpPr/>
          <p:nvPr/>
        </p:nvCxnSpPr>
        <p:spPr>
          <a:xfrm>
            <a:off x="121024" y="4968685"/>
            <a:ext cx="7120200" cy="0"/>
          </a:xfrm>
          <a:prstGeom prst="straightConnector1">
            <a:avLst/>
          </a:prstGeom>
          <a:noFill/>
          <a:ln cap="flat" cmpd="sng" w="19050">
            <a:solidFill>
              <a:schemeClr val="dk1"/>
            </a:solidFill>
            <a:prstDash val="solid"/>
            <a:miter lim="800000"/>
            <a:headEnd len="sm" w="sm" type="none"/>
            <a:tailEnd len="sm" w="sm" type="none"/>
          </a:ln>
        </p:spPr>
      </p:cxnSp>
      <p:cxnSp>
        <p:nvCxnSpPr>
          <p:cNvPr id="373" name="Google Shape;373;p70"/>
          <p:cNvCxnSpPr/>
          <p:nvPr/>
        </p:nvCxnSpPr>
        <p:spPr>
          <a:xfrm rot="10800000">
            <a:off x="208429" y="60506"/>
            <a:ext cx="0" cy="4980600"/>
          </a:xfrm>
          <a:prstGeom prst="straightConnector1">
            <a:avLst/>
          </a:prstGeom>
          <a:noFill/>
          <a:ln cap="flat" cmpd="sng" w="19050">
            <a:solidFill>
              <a:schemeClr val="dk1"/>
            </a:solidFill>
            <a:prstDash val="solid"/>
            <a:miter lim="800000"/>
            <a:headEnd len="sm" w="sm" type="none"/>
            <a:tailEnd len="sm" w="sm" type="none"/>
          </a:ln>
        </p:spPr>
      </p:cxnSp>
      <p:cxnSp>
        <p:nvCxnSpPr>
          <p:cNvPr id="374" name="Google Shape;374;p70"/>
          <p:cNvCxnSpPr/>
          <p:nvPr/>
        </p:nvCxnSpPr>
        <p:spPr>
          <a:xfrm rot="10800000">
            <a:off x="8888505" y="74006"/>
            <a:ext cx="0" cy="4967100"/>
          </a:xfrm>
          <a:prstGeom prst="straightConnector1">
            <a:avLst/>
          </a:prstGeom>
          <a:noFill/>
          <a:ln cap="flat" cmpd="sng" w="19050">
            <a:solidFill>
              <a:schemeClr val="dk1"/>
            </a:solidFill>
            <a:prstDash val="solid"/>
            <a:miter lim="800000"/>
            <a:headEnd len="sm" w="sm" type="none"/>
            <a:tailEnd len="sm" w="sm" type="none"/>
          </a:ln>
        </p:spPr>
      </p:cxnSp>
      <p:cxnSp>
        <p:nvCxnSpPr>
          <p:cNvPr id="375" name="Google Shape;375;p70"/>
          <p:cNvCxnSpPr/>
          <p:nvPr/>
        </p:nvCxnSpPr>
        <p:spPr>
          <a:xfrm>
            <a:off x="8515350" y="4968685"/>
            <a:ext cx="494100" cy="0"/>
          </a:xfrm>
          <a:prstGeom prst="straightConnector1">
            <a:avLst/>
          </a:prstGeom>
          <a:noFill/>
          <a:ln cap="flat" cmpd="sng" w="19050">
            <a:solidFill>
              <a:schemeClr val="dk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4.jpg"/><Relationship Id="rId8"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38.jpg"/><Relationship Id="rId5"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10" Type="http://schemas.openxmlformats.org/officeDocument/2006/relationships/image" Target="../media/image33.jpg"/><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32.jpg"/><Relationship Id="rId4" Type="http://schemas.openxmlformats.org/officeDocument/2006/relationships/image" Target="../media/image36.jpg"/><Relationship Id="rId9" Type="http://schemas.openxmlformats.org/officeDocument/2006/relationships/image" Target="../media/image34.jpg"/><Relationship Id="rId5" Type="http://schemas.openxmlformats.org/officeDocument/2006/relationships/image" Target="../media/image40.jpg"/><Relationship Id="rId6" Type="http://schemas.openxmlformats.org/officeDocument/2006/relationships/image" Target="../media/image35.jpg"/><Relationship Id="rId7" Type="http://schemas.openxmlformats.org/officeDocument/2006/relationships/image" Target="../media/image39.jpg"/><Relationship Id="rId8"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48.jp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41.jpg"/><Relationship Id="rId4" Type="http://schemas.openxmlformats.org/officeDocument/2006/relationships/image" Target="../media/image45.jpg"/><Relationship Id="rId9" Type="http://schemas.openxmlformats.org/officeDocument/2006/relationships/image" Target="../media/image51.jpg"/><Relationship Id="rId5" Type="http://schemas.openxmlformats.org/officeDocument/2006/relationships/image" Target="../media/image44.jpg"/><Relationship Id="rId6" Type="http://schemas.openxmlformats.org/officeDocument/2006/relationships/image" Target="../media/image47.jpg"/><Relationship Id="rId7" Type="http://schemas.openxmlformats.org/officeDocument/2006/relationships/image" Target="../media/image43.png"/><Relationship Id="rId8" Type="http://schemas.openxmlformats.org/officeDocument/2006/relationships/image" Target="../media/image5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50.jpg"/><Relationship Id="rId5" Type="http://schemas.openxmlformats.org/officeDocument/2006/relationships/image" Target="../media/image49.jpg"/><Relationship Id="rId6" Type="http://schemas.openxmlformats.org/officeDocument/2006/relationships/image" Target="../media/image54.jpg"/><Relationship Id="rId7" Type="http://schemas.openxmlformats.org/officeDocument/2006/relationships/image" Target="../media/image5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46.png"/><Relationship Id="rId4" Type="http://schemas.openxmlformats.org/officeDocument/2006/relationships/image" Target="../media/image49.jpg"/><Relationship Id="rId5" Type="http://schemas.openxmlformats.org/officeDocument/2006/relationships/image" Target="../media/image57.jpg"/></Relationships>
</file>

<file path=ppt/slides/_rels/slide21.xml.rels><?xml version="1.0" encoding="UTF-8" standalone="yes"?><Relationships xmlns="http://schemas.openxmlformats.org/package/2006/relationships"><Relationship Id="rId11" Type="http://schemas.openxmlformats.org/officeDocument/2006/relationships/image" Target="../media/image51.jpg"/><Relationship Id="rId10" Type="http://schemas.openxmlformats.org/officeDocument/2006/relationships/image" Target="../media/image65.jpg"/><Relationship Id="rId13" Type="http://schemas.openxmlformats.org/officeDocument/2006/relationships/image" Target="../media/image49.jpg"/><Relationship Id="rId12" Type="http://schemas.openxmlformats.org/officeDocument/2006/relationships/image" Target="../media/image63.png"/><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7.jpg"/><Relationship Id="rId4" Type="http://schemas.openxmlformats.org/officeDocument/2006/relationships/image" Target="../media/image19.jpg"/><Relationship Id="rId9" Type="http://schemas.openxmlformats.org/officeDocument/2006/relationships/image" Target="../media/image56.png"/><Relationship Id="rId5" Type="http://schemas.openxmlformats.org/officeDocument/2006/relationships/image" Target="../media/image41.jpg"/><Relationship Id="rId6" Type="http://schemas.openxmlformats.org/officeDocument/2006/relationships/image" Target="../media/image58.jpg"/><Relationship Id="rId7" Type="http://schemas.openxmlformats.org/officeDocument/2006/relationships/image" Target="../media/image55.jpg"/><Relationship Id="rId8" Type="http://schemas.openxmlformats.org/officeDocument/2006/relationships/image" Target="../media/image6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17.jp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6.xml"/><Relationship Id="rId3" Type="http://schemas.openxmlformats.org/officeDocument/2006/relationships/image" Target="../media/image5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7.xml"/><Relationship Id="rId3"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9.xml"/><Relationship Id="rId3" Type="http://schemas.openxmlformats.org/officeDocument/2006/relationships/image" Target="../media/image17.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0.xml"/><Relationship Id="rId3" Type="http://schemas.openxmlformats.org/officeDocument/2006/relationships/image" Target="../media/image17.jpg"/><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1.xml"/><Relationship Id="rId3" Type="http://schemas.openxmlformats.org/officeDocument/2006/relationships/image" Target="../media/image17.jpg"/><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3.xml"/><Relationship Id="rId3" Type="http://schemas.openxmlformats.org/officeDocument/2006/relationships/image" Target="../media/image17.jpg"/><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4.xml"/><Relationship Id="rId3" Type="http://schemas.openxmlformats.org/officeDocument/2006/relationships/image" Target="../media/image17.jpg"/><Relationship Id="rId4"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5.xml"/><Relationship Id="rId3" Type="http://schemas.openxmlformats.org/officeDocument/2006/relationships/image" Target="../media/image17.jpg"/><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6.xml"/><Relationship Id="rId3" Type="http://schemas.openxmlformats.org/officeDocument/2006/relationships/image" Target="../media/image17.jpg"/><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11" Type="http://schemas.openxmlformats.org/officeDocument/2006/relationships/image" Target="../media/image51.jpg"/><Relationship Id="rId10" Type="http://schemas.openxmlformats.org/officeDocument/2006/relationships/image" Target="../media/image65.jpg"/><Relationship Id="rId13" Type="http://schemas.openxmlformats.org/officeDocument/2006/relationships/image" Target="../media/image49.jpg"/><Relationship Id="rId12" Type="http://schemas.openxmlformats.org/officeDocument/2006/relationships/image" Target="../media/image63.png"/><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17.jpg"/><Relationship Id="rId4" Type="http://schemas.openxmlformats.org/officeDocument/2006/relationships/image" Target="../media/image19.jpg"/><Relationship Id="rId9" Type="http://schemas.openxmlformats.org/officeDocument/2006/relationships/image" Target="../media/image56.png"/><Relationship Id="rId5" Type="http://schemas.openxmlformats.org/officeDocument/2006/relationships/image" Target="../media/image41.jpg"/><Relationship Id="rId6" Type="http://schemas.openxmlformats.org/officeDocument/2006/relationships/image" Target="../media/image58.jpg"/><Relationship Id="rId7" Type="http://schemas.openxmlformats.org/officeDocument/2006/relationships/image" Target="../media/image55.jpg"/><Relationship Id="rId8" Type="http://schemas.openxmlformats.org/officeDocument/2006/relationships/image" Target="../media/image6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0.xml"/><Relationship Id="rId3" Type="http://schemas.openxmlformats.org/officeDocument/2006/relationships/image" Target="../media/image66.png"/></Relationships>
</file>

<file path=ppt/slides/_rels/slide41.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76.png"/><Relationship Id="rId13" Type="http://schemas.openxmlformats.org/officeDocument/2006/relationships/image" Target="../media/image75.png"/><Relationship Id="rId12" Type="http://schemas.openxmlformats.org/officeDocument/2006/relationships/image" Target="../media/image78.png"/><Relationship Id="rId1" Type="http://schemas.openxmlformats.org/officeDocument/2006/relationships/slideLayout" Target="../slideLayouts/slideLayout37.xml"/><Relationship Id="rId2" Type="http://schemas.openxmlformats.org/officeDocument/2006/relationships/notesSlide" Target="../notesSlides/notesSlide41.xml"/><Relationship Id="rId3"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4.png"/><Relationship Id="rId14" Type="http://schemas.openxmlformats.org/officeDocument/2006/relationships/image" Target="../media/image80.png"/><Relationship Id="rId5" Type="http://schemas.openxmlformats.org/officeDocument/2006/relationships/image" Target="../media/image69.png"/><Relationship Id="rId6" Type="http://schemas.openxmlformats.org/officeDocument/2006/relationships/image" Target="../media/image67.png"/><Relationship Id="rId7" Type="http://schemas.openxmlformats.org/officeDocument/2006/relationships/image" Target="../media/image70.png"/><Relationship Id="rId8"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2.xml"/><Relationship Id="rId3" Type="http://schemas.openxmlformats.org/officeDocument/2006/relationships/image" Target="../media/image72.jpg"/><Relationship Id="rId4" Type="http://schemas.openxmlformats.org/officeDocument/2006/relationships/image" Target="../media/image8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3.xml"/><Relationship Id="rId3"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8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81.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83.png"/><Relationship Id="rId4" Type="http://schemas.openxmlformats.org/officeDocument/2006/relationships/image" Target="../media/image87.png"/><Relationship Id="rId5" Type="http://schemas.openxmlformats.org/officeDocument/2006/relationships/image" Target="../media/image86.png"/><Relationship Id="rId6"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8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9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8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88.jpg"/><Relationship Id="rId4" Type="http://schemas.openxmlformats.org/officeDocument/2006/relationships/image" Target="../media/image10.png"/><Relationship Id="rId5" Type="http://schemas.openxmlformats.org/officeDocument/2006/relationships/image" Target="../media/image9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8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9.xml"/><Relationship Id="rId3" Type="http://schemas.openxmlformats.org/officeDocument/2006/relationships/hyperlink" Target="https://skaperskolen.no/drivhuseffekten/"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0" name="Shape 450"/>
        <p:cNvGrpSpPr/>
        <p:nvPr/>
      </p:nvGrpSpPr>
      <p:grpSpPr>
        <a:xfrm>
          <a:off x="0" y="0"/>
          <a:ext cx="0" cy="0"/>
          <a:chOff x="0" y="0"/>
          <a:chExt cx="0" cy="0"/>
        </a:xfrm>
      </p:grpSpPr>
      <p:pic>
        <p:nvPicPr>
          <p:cNvPr id="451" name="Google Shape;451;p83"/>
          <p:cNvPicPr preferRelativeResize="0"/>
          <p:nvPr/>
        </p:nvPicPr>
        <p:blipFill rotWithShape="1">
          <a:blip r:embed="rId3">
            <a:alphaModFix/>
          </a:blip>
          <a:srcRect b="0" l="0" r="0" t="0"/>
          <a:stretch/>
        </p:blipFill>
        <p:spPr>
          <a:xfrm>
            <a:off x="3221462" y="112613"/>
            <a:ext cx="2440241" cy="584820"/>
          </a:xfrm>
          <a:prstGeom prst="rect">
            <a:avLst/>
          </a:prstGeom>
          <a:noFill/>
          <a:ln>
            <a:noFill/>
          </a:ln>
        </p:spPr>
      </p:pic>
      <p:pic>
        <p:nvPicPr>
          <p:cNvPr descr="Et bilde som inneholder objekt&#10;&#10;Automatisk generert beskrivelse" id="452" name="Google Shape;452;p83"/>
          <p:cNvPicPr preferRelativeResize="0"/>
          <p:nvPr/>
        </p:nvPicPr>
        <p:blipFill rotWithShape="1">
          <a:blip r:embed="rId4">
            <a:alphaModFix/>
          </a:blip>
          <a:srcRect b="0" l="0" r="0" t="0"/>
          <a:stretch/>
        </p:blipFill>
        <p:spPr>
          <a:xfrm>
            <a:off x="698480" y="4393889"/>
            <a:ext cx="2143125" cy="578644"/>
          </a:xfrm>
          <a:prstGeom prst="rect">
            <a:avLst/>
          </a:prstGeom>
          <a:noFill/>
          <a:ln>
            <a:noFill/>
          </a:ln>
        </p:spPr>
      </p:pic>
      <p:pic>
        <p:nvPicPr>
          <p:cNvPr id="453" name="Google Shape;453;p83"/>
          <p:cNvPicPr preferRelativeResize="0"/>
          <p:nvPr/>
        </p:nvPicPr>
        <p:blipFill rotWithShape="1">
          <a:blip r:embed="rId5">
            <a:alphaModFix/>
          </a:blip>
          <a:srcRect b="0" l="0" r="0" t="0"/>
          <a:stretch/>
        </p:blipFill>
        <p:spPr>
          <a:xfrm>
            <a:off x="3970433" y="4446082"/>
            <a:ext cx="1616820" cy="474267"/>
          </a:xfrm>
          <a:prstGeom prst="rect">
            <a:avLst/>
          </a:prstGeom>
          <a:noFill/>
          <a:ln>
            <a:noFill/>
          </a:ln>
        </p:spPr>
      </p:pic>
      <p:pic>
        <p:nvPicPr>
          <p:cNvPr id="454" name="Google Shape;454;p83"/>
          <p:cNvPicPr preferRelativeResize="0"/>
          <p:nvPr/>
        </p:nvPicPr>
        <p:blipFill rotWithShape="1">
          <a:blip r:embed="rId6">
            <a:alphaModFix/>
          </a:blip>
          <a:srcRect b="0" l="0" r="0" t="0"/>
          <a:stretch/>
        </p:blipFill>
        <p:spPr>
          <a:xfrm>
            <a:off x="6763375" y="4290171"/>
            <a:ext cx="1414228" cy="860053"/>
          </a:xfrm>
          <a:prstGeom prst="rect">
            <a:avLst/>
          </a:prstGeom>
          <a:noFill/>
          <a:ln>
            <a:noFill/>
          </a:ln>
        </p:spPr>
      </p:pic>
      <p:pic>
        <p:nvPicPr>
          <p:cNvPr id="455" name="Google Shape;455;p83"/>
          <p:cNvPicPr preferRelativeResize="0"/>
          <p:nvPr/>
        </p:nvPicPr>
        <p:blipFill>
          <a:blip r:embed="rId7">
            <a:alphaModFix/>
          </a:blip>
          <a:stretch>
            <a:fillRect/>
          </a:stretch>
        </p:blipFill>
        <p:spPr>
          <a:xfrm>
            <a:off x="1274205" y="849833"/>
            <a:ext cx="3443850" cy="3443850"/>
          </a:xfrm>
          <a:prstGeom prst="rect">
            <a:avLst/>
          </a:prstGeom>
          <a:noFill/>
          <a:ln>
            <a:noFill/>
          </a:ln>
        </p:spPr>
      </p:pic>
      <p:pic>
        <p:nvPicPr>
          <p:cNvPr id="456" name="Google Shape;456;p83"/>
          <p:cNvPicPr preferRelativeResize="0"/>
          <p:nvPr/>
        </p:nvPicPr>
        <p:blipFill>
          <a:blip r:embed="rId8">
            <a:alphaModFix/>
          </a:blip>
          <a:stretch>
            <a:fillRect/>
          </a:stretch>
        </p:blipFill>
        <p:spPr>
          <a:xfrm>
            <a:off x="3845700" y="936475"/>
            <a:ext cx="3509601" cy="3509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92"/>
          <p:cNvSpPr txBox="1"/>
          <p:nvPr>
            <p:ph idx="4294967295" type="title"/>
          </p:nvPr>
        </p:nvSpPr>
        <p:spPr>
          <a:xfrm>
            <a:off x="610620" y="141480"/>
            <a:ext cx="52161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4000"/>
              <a:buFont typeface="Architects Daughter"/>
              <a:buNone/>
            </a:pPr>
            <a:r>
              <a:rPr b="1" lang="no" sz="4000">
                <a:latin typeface="Architects Daughter"/>
                <a:ea typeface="Architects Daughter"/>
                <a:cs typeface="Architects Daughter"/>
                <a:sym typeface="Architects Daughter"/>
              </a:rPr>
              <a:t>Kreativt klimaverksted </a:t>
            </a:r>
            <a:endParaRPr/>
          </a:p>
        </p:txBody>
      </p:sp>
      <p:grpSp>
        <p:nvGrpSpPr>
          <p:cNvPr id="516" name="Google Shape;516;p92"/>
          <p:cNvGrpSpPr/>
          <p:nvPr/>
        </p:nvGrpSpPr>
        <p:grpSpPr>
          <a:xfrm>
            <a:off x="1687751" y="1304442"/>
            <a:ext cx="5805774" cy="3259440"/>
            <a:chOff x="3301537" y="2859827"/>
            <a:chExt cx="6412386" cy="3600000"/>
          </a:xfrm>
        </p:grpSpPr>
        <p:pic>
          <p:nvPicPr>
            <p:cNvPr id="517" name="Google Shape;517;p92"/>
            <p:cNvPicPr preferRelativeResize="0"/>
            <p:nvPr/>
          </p:nvPicPr>
          <p:blipFill rotWithShape="1">
            <a:blip r:embed="rId3">
              <a:alphaModFix/>
            </a:blip>
            <a:srcRect b="0" l="0" r="0" t="0"/>
            <a:stretch/>
          </p:blipFill>
          <p:spPr>
            <a:xfrm>
              <a:off x="4930024" y="2859827"/>
              <a:ext cx="4783899" cy="3600000"/>
            </a:xfrm>
            <a:prstGeom prst="rect">
              <a:avLst/>
            </a:prstGeom>
            <a:noFill/>
            <a:ln>
              <a:noFill/>
            </a:ln>
          </p:spPr>
        </p:pic>
        <p:pic>
          <p:nvPicPr>
            <p:cNvPr id="518" name="Google Shape;518;p92"/>
            <p:cNvPicPr preferRelativeResize="0"/>
            <p:nvPr/>
          </p:nvPicPr>
          <p:blipFill rotWithShape="1">
            <a:blip r:embed="rId4">
              <a:alphaModFix/>
            </a:blip>
            <a:srcRect b="4834" l="5312" r="38946" t="0"/>
            <a:stretch/>
          </p:blipFill>
          <p:spPr>
            <a:xfrm>
              <a:off x="3301537" y="2859827"/>
              <a:ext cx="1690701" cy="3599999"/>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93"/>
          <p:cNvPicPr preferRelativeResize="0"/>
          <p:nvPr/>
        </p:nvPicPr>
        <p:blipFill rotWithShape="1">
          <a:blip r:embed="rId3">
            <a:alphaModFix/>
          </a:blip>
          <a:srcRect b="0" l="0" r="0" t="0"/>
          <a:stretch/>
        </p:blipFill>
        <p:spPr>
          <a:xfrm>
            <a:off x="5387971" y="2909990"/>
            <a:ext cx="2180276" cy="2232841"/>
          </a:xfrm>
          <a:prstGeom prst="rect">
            <a:avLst/>
          </a:prstGeom>
          <a:noFill/>
          <a:ln>
            <a:noFill/>
          </a:ln>
        </p:spPr>
      </p:pic>
      <p:pic>
        <p:nvPicPr>
          <p:cNvPr id="525" name="Google Shape;525;p93"/>
          <p:cNvPicPr preferRelativeResize="0"/>
          <p:nvPr/>
        </p:nvPicPr>
        <p:blipFill rotWithShape="1">
          <a:blip r:embed="rId4">
            <a:alphaModFix/>
          </a:blip>
          <a:srcRect b="0" l="0" r="0" t="0"/>
          <a:stretch/>
        </p:blipFill>
        <p:spPr>
          <a:xfrm>
            <a:off x="5998082" y="98942"/>
            <a:ext cx="2863949" cy="2953293"/>
          </a:xfrm>
          <a:prstGeom prst="rect">
            <a:avLst/>
          </a:prstGeom>
          <a:noFill/>
          <a:ln>
            <a:noFill/>
          </a:ln>
        </p:spPr>
      </p:pic>
      <p:pic>
        <p:nvPicPr>
          <p:cNvPr id="526" name="Google Shape;526;p93"/>
          <p:cNvPicPr preferRelativeResize="0"/>
          <p:nvPr/>
        </p:nvPicPr>
        <p:blipFill rotWithShape="1">
          <a:blip r:embed="rId5">
            <a:alphaModFix/>
          </a:blip>
          <a:srcRect b="0" l="0" r="0" t="0"/>
          <a:stretch/>
        </p:blipFill>
        <p:spPr>
          <a:xfrm>
            <a:off x="68072" y="328033"/>
            <a:ext cx="3620080" cy="2724203"/>
          </a:xfrm>
          <a:prstGeom prst="rect">
            <a:avLst/>
          </a:prstGeom>
          <a:noFill/>
          <a:ln>
            <a:noFill/>
          </a:ln>
        </p:spPr>
      </p:pic>
      <p:sp>
        <p:nvSpPr>
          <p:cNvPr id="527" name="Google Shape;527;p93"/>
          <p:cNvSpPr txBox="1"/>
          <p:nvPr>
            <p:ph idx="4294967295" type="ctrTitle"/>
          </p:nvPr>
        </p:nvSpPr>
        <p:spPr>
          <a:xfrm>
            <a:off x="3407573" y="1437625"/>
            <a:ext cx="6856800" cy="10896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6000"/>
              <a:buFont typeface="Aharoni"/>
              <a:buNone/>
            </a:pPr>
            <a:r>
              <a:rPr b="0" i="0" lang="no" sz="6000" u="none" cap="none" strike="noStrike">
                <a:solidFill>
                  <a:schemeClr val="dk1"/>
                </a:solidFill>
                <a:latin typeface="Aharoni"/>
                <a:ea typeface="Aharoni"/>
                <a:cs typeface="Aharoni"/>
                <a:sym typeface="Aharoni"/>
              </a:rPr>
              <a:t>Klima </a:t>
            </a:r>
            <a:endParaRPr b="0" i="0" sz="3300" u="none" cap="none" strike="noStrike">
              <a:solidFill>
                <a:schemeClr val="dk1"/>
              </a:solidFill>
              <a:latin typeface="Aharoni"/>
              <a:ea typeface="Aharoni"/>
              <a:cs typeface="Aharoni"/>
              <a:sym typeface="Aharoni"/>
            </a:endParaRPr>
          </a:p>
        </p:txBody>
      </p:sp>
      <p:pic>
        <p:nvPicPr>
          <p:cNvPr id="528" name="Google Shape;528;p93"/>
          <p:cNvPicPr preferRelativeResize="0"/>
          <p:nvPr/>
        </p:nvPicPr>
        <p:blipFill rotWithShape="1">
          <a:blip r:embed="rId6">
            <a:alphaModFix/>
          </a:blip>
          <a:srcRect b="0" l="0" r="0" t="0"/>
          <a:stretch/>
        </p:blipFill>
        <p:spPr>
          <a:xfrm>
            <a:off x="2183168" y="2779784"/>
            <a:ext cx="2448811" cy="224517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94"/>
          <p:cNvSpPr txBox="1"/>
          <p:nvPr>
            <p:ph idx="4294967295" type="title"/>
          </p:nvPr>
        </p:nvSpPr>
        <p:spPr>
          <a:xfrm>
            <a:off x="1192" y="141481"/>
            <a:ext cx="7884300" cy="587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no"/>
              <a:t>Drivhuseffekt og klima </a:t>
            </a:r>
            <a:endParaRPr/>
          </a:p>
        </p:txBody>
      </p:sp>
      <p:pic>
        <p:nvPicPr>
          <p:cNvPr id="535" name="Google Shape;535;p94"/>
          <p:cNvPicPr preferRelativeResize="0"/>
          <p:nvPr>
            <p:ph idx="4294967295" type="body"/>
          </p:nvPr>
        </p:nvPicPr>
        <p:blipFill rotWithShape="1">
          <a:blip r:embed="rId3">
            <a:alphaModFix/>
          </a:blip>
          <a:srcRect b="0" l="0" r="0" t="0"/>
          <a:stretch/>
        </p:blipFill>
        <p:spPr>
          <a:xfrm rot="10800000">
            <a:off x="1925697" y="741630"/>
            <a:ext cx="6325800" cy="4193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95"/>
          <p:cNvPicPr preferRelativeResize="0"/>
          <p:nvPr/>
        </p:nvPicPr>
        <p:blipFill rotWithShape="1">
          <a:blip r:embed="rId3">
            <a:alphaModFix/>
          </a:blip>
          <a:srcRect b="0" l="0" r="0" t="0"/>
          <a:stretch/>
        </p:blipFill>
        <p:spPr>
          <a:xfrm>
            <a:off x="3877589" y="528071"/>
            <a:ext cx="4275015" cy="3784169"/>
          </a:xfrm>
          <a:prstGeom prst="rect">
            <a:avLst/>
          </a:prstGeom>
          <a:noFill/>
          <a:ln>
            <a:noFill/>
          </a:ln>
        </p:spPr>
      </p:pic>
      <p:sp>
        <p:nvSpPr>
          <p:cNvPr id="542" name="Google Shape;542;p95"/>
          <p:cNvSpPr txBox="1"/>
          <p:nvPr>
            <p:ph idx="4294967295" type="title"/>
          </p:nvPr>
        </p:nvSpPr>
        <p:spPr>
          <a:xfrm>
            <a:off x="1941910" y="400050"/>
            <a:ext cx="7200900" cy="857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no"/>
              <a:t>En frisk jord</a:t>
            </a:r>
            <a:endParaRPr/>
          </a:p>
        </p:txBody>
      </p:sp>
      <p:sp>
        <p:nvSpPr>
          <p:cNvPr id="543" name="Google Shape;543;p95"/>
          <p:cNvSpPr txBox="1"/>
          <p:nvPr>
            <p:ph idx="4294967295" type="body"/>
          </p:nvPr>
        </p:nvSpPr>
        <p:spPr>
          <a:xfrm>
            <a:off x="1941910" y="1371600"/>
            <a:ext cx="7200900" cy="3143400"/>
          </a:xfrm>
          <a:prstGeom prst="rect">
            <a:avLst/>
          </a:prstGeom>
          <a:noFill/>
          <a:ln>
            <a:noFill/>
          </a:ln>
        </p:spPr>
        <p:txBody>
          <a:bodyPr anchorCtr="0" anchor="t" bIns="34275" lIns="68575" spcFirstLastPara="1" rIns="68575" wrap="square" tIns="34275">
            <a:noAutofit/>
          </a:bodyPr>
          <a:lstStyle/>
          <a:p>
            <a:pPr indent="-76200" lvl="0" marL="215900" rtl="0" algn="l">
              <a:lnSpc>
                <a:spcPct val="90000"/>
              </a:lnSpc>
              <a:spcBef>
                <a:spcPts val="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p:txBody>
      </p:sp>
      <p:pic>
        <p:nvPicPr>
          <p:cNvPr id="544" name="Google Shape;544;p95"/>
          <p:cNvPicPr preferRelativeResize="0"/>
          <p:nvPr/>
        </p:nvPicPr>
        <p:blipFill rotWithShape="1">
          <a:blip r:embed="rId4">
            <a:alphaModFix/>
          </a:blip>
          <a:srcRect b="4979" l="6615" r="8358" t="4317"/>
          <a:stretch/>
        </p:blipFill>
        <p:spPr>
          <a:xfrm>
            <a:off x="814268" y="1268356"/>
            <a:ext cx="2456811" cy="29395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96"/>
          <p:cNvPicPr preferRelativeResize="0"/>
          <p:nvPr/>
        </p:nvPicPr>
        <p:blipFill rotWithShape="1">
          <a:blip r:embed="rId3">
            <a:alphaModFix/>
          </a:blip>
          <a:srcRect b="0" l="0" r="0" t="0"/>
          <a:stretch/>
        </p:blipFill>
        <p:spPr>
          <a:xfrm rot="10800000">
            <a:off x="3545888" y="951572"/>
            <a:ext cx="5444029" cy="3552421"/>
          </a:xfrm>
          <a:prstGeom prst="rect">
            <a:avLst/>
          </a:prstGeom>
          <a:noFill/>
          <a:ln>
            <a:noFill/>
          </a:ln>
        </p:spPr>
      </p:pic>
      <p:sp>
        <p:nvSpPr>
          <p:cNvPr id="551" name="Google Shape;551;p96"/>
          <p:cNvSpPr txBox="1"/>
          <p:nvPr>
            <p:ph idx="4294967295" type="title"/>
          </p:nvPr>
        </p:nvSpPr>
        <p:spPr>
          <a:xfrm>
            <a:off x="197650" y="239329"/>
            <a:ext cx="7884300" cy="60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no"/>
              <a:t>Hva skjer i dag? </a:t>
            </a:r>
            <a:endParaRPr/>
          </a:p>
        </p:txBody>
      </p:sp>
      <p:pic>
        <p:nvPicPr>
          <p:cNvPr id="552" name="Google Shape;552;p96"/>
          <p:cNvPicPr preferRelativeResize="0"/>
          <p:nvPr/>
        </p:nvPicPr>
        <p:blipFill rotWithShape="1">
          <a:blip r:embed="rId4">
            <a:alphaModFix/>
          </a:blip>
          <a:srcRect b="0" l="0" r="0" t="0"/>
          <a:stretch/>
        </p:blipFill>
        <p:spPr>
          <a:xfrm>
            <a:off x="234734" y="913964"/>
            <a:ext cx="1758945" cy="1813816"/>
          </a:xfrm>
          <a:prstGeom prst="rect">
            <a:avLst/>
          </a:prstGeom>
          <a:noFill/>
          <a:ln>
            <a:noFill/>
          </a:ln>
        </p:spPr>
      </p:pic>
      <p:sp>
        <p:nvSpPr>
          <p:cNvPr id="553" name="Google Shape;553;p96"/>
          <p:cNvSpPr txBox="1"/>
          <p:nvPr/>
        </p:nvSpPr>
        <p:spPr>
          <a:xfrm>
            <a:off x="933375" y="2591270"/>
            <a:ext cx="28485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no" sz="1800">
                <a:solidFill>
                  <a:schemeClr val="dk1"/>
                </a:solidFill>
                <a:latin typeface="Calibri"/>
                <a:ea typeface="Calibri"/>
                <a:cs typeface="Calibri"/>
                <a:sym typeface="Calibri"/>
              </a:rPr>
              <a:t>Utslipp av klimagasser </a:t>
            </a:r>
            <a:endParaRPr sz="1100"/>
          </a:p>
        </p:txBody>
      </p:sp>
      <p:sp>
        <p:nvSpPr>
          <p:cNvPr id="554" name="Google Shape;554;p96"/>
          <p:cNvSpPr txBox="1"/>
          <p:nvPr/>
        </p:nvSpPr>
        <p:spPr>
          <a:xfrm>
            <a:off x="3545887" y="4596805"/>
            <a:ext cx="28485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no" sz="1800">
                <a:solidFill>
                  <a:schemeClr val="dk1"/>
                </a:solidFill>
                <a:latin typeface="Calibri"/>
                <a:ea typeface="Calibri"/>
                <a:cs typeface="Calibri"/>
                <a:sym typeface="Calibri"/>
              </a:rPr>
              <a:t>For mye drivhuseffekt </a:t>
            </a:r>
            <a:endParaRPr sz="1100"/>
          </a:p>
        </p:txBody>
      </p:sp>
      <p:pic>
        <p:nvPicPr>
          <p:cNvPr id="555" name="Google Shape;555;p96"/>
          <p:cNvPicPr preferRelativeResize="0"/>
          <p:nvPr/>
        </p:nvPicPr>
        <p:blipFill rotWithShape="1">
          <a:blip r:embed="rId5">
            <a:alphaModFix/>
          </a:blip>
          <a:srcRect b="0" l="0" r="0" t="0"/>
          <a:stretch/>
        </p:blipFill>
        <p:spPr>
          <a:xfrm>
            <a:off x="406629" y="2981071"/>
            <a:ext cx="1746702" cy="1788815"/>
          </a:xfrm>
          <a:prstGeom prst="rect">
            <a:avLst/>
          </a:prstGeom>
          <a:noFill/>
          <a:ln>
            <a:noFill/>
          </a:ln>
        </p:spPr>
      </p:pic>
      <p:sp>
        <p:nvSpPr>
          <p:cNvPr id="556" name="Google Shape;556;p96"/>
          <p:cNvSpPr txBox="1"/>
          <p:nvPr/>
        </p:nvSpPr>
        <p:spPr>
          <a:xfrm>
            <a:off x="1120327" y="4679145"/>
            <a:ext cx="28485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no" sz="1800">
                <a:solidFill>
                  <a:schemeClr val="dk1"/>
                </a:solidFill>
                <a:latin typeface="Calibri"/>
                <a:ea typeface="Calibri"/>
                <a:cs typeface="Calibri"/>
                <a:sym typeface="Calibri"/>
              </a:rPr>
              <a:t>Avskoging </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97"/>
          <p:cNvSpPr txBox="1"/>
          <p:nvPr>
            <p:ph idx="4294967295" type="title"/>
          </p:nvPr>
        </p:nvSpPr>
        <p:spPr>
          <a:xfrm>
            <a:off x="197515" y="141480"/>
            <a:ext cx="7884300" cy="69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no"/>
              <a:t>Hva skjer i dag? </a:t>
            </a:r>
            <a:endParaRPr/>
          </a:p>
        </p:txBody>
      </p:sp>
      <p:pic>
        <p:nvPicPr>
          <p:cNvPr id="563" name="Google Shape;563;p97"/>
          <p:cNvPicPr preferRelativeResize="0"/>
          <p:nvPr/>
        </p:nvPicPr>
        <p:blipFill rotWithShape="1">
          <a:blip r:embed="rId3">
            <a:alphaModFix/>
          </a:blip>
          <a:srcRect b="0" l="0" r="0" t="0"/>
          <a:stretch/>
        </p:blipFill>
        <p:spPr>
          <a:xfrm>
            <a:off x="521284" y="1123947"/>
            <a:ext cx="2689921" cy="3752636"/>
          </a:xfrm>
          <a:prstGeom prst="rect">
            <a:avLst/>
          </a:prstGeom>
          <a:noFill/>
          <a:ln>
            <a:noFill/>
          </a:ln>
        </p:spPr>
      </p:pic>
      <p:pic>
        <p:nvPicPr>
          <p:cNvPr id="564" name="Google Shape;564;p97"/>
          <p:cNvPicPr preferRelativeResize="0"/>
          <p:nvPr/>
        </p:nvPicPr>
        <p:blipFill rotWithShape="1">
          <a:blip r:embed="rId4">
            <a:alphaModFix/>
          </a:blip>
          <a:srcRect b="0" l="0" r="0" t="0"/>
          <a:stretch/>
        </p:blipFill>
        <p:spPr>
          <a:xfrm rot="1703488">
            <a:off x="4951541" y="528668"/>
            <a:ext cx="2025623" cy="41137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98"/>
          <p:cNvPicPr preferRelativeResize="0"/>
          <p:nvPr>
            <p:ph idx="4294967295" type="body"/>
          </p:nvPr>
        </p:nvPicPr>
        <p:blipFill rotWithShape="1">
          <a:blip r:embed="rId3">
            <a:alphaModFix/>
          </a:blip>
          <a:srcRect b="0" l="0" r="0" t="0"/>
          <a:stretch/>
        </p:blipFill>
        <p:spPr>
          <a:xfrm>
            <a:off x="7131846" y="851297"/>
            <a:ext cx="2011200" cy="2171700"/>
          </a:xfrm>
          <a:prstGeom prst="rect">
            <a:avLst/>
          </a:prstGeom>
          <a:noFill/>
          <a:ln>
            <a:noFill/>
          </a:ln>
        </p:spPr>
      </p:pic>
      <p:sp>
        <p:nvSpPr>
          <p:cNvPr id="571" name="Google Shape;571;p98"/>
          <p:cNvSpPr txBox="1"/>
          <p:nvPr>
            <p:ph idx="4294967295" type="title"/>
          </p:nvPr>
        </p:nvSpPr>
        <p:spPr>
          <a:xfrm>
            <a:off x="642726" y="161500"/>
            <a:ext cx="7950600" cy="857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no"/>
              <a:t>Det blir varmere – hvorfor er dette farlig? </a:t>
            </a:r>
            <a:endParaRPr/>
          </a:p>
        </p:txBody>
      </p:sp>
      <p:pic>
        <p:nvPicPr>
          <p:cNvPr id="572" name="Google Shape;572;p98"/>
          <p:cNvPicPr preferRelativeResize="0"/>
          <p:nvPr/>
        </p:nvPicPr>
        <p:blipFill rotWithShape="1">
          <a:blip r:embed="rId4">
            <a:alphaModFix/>
          </a:blip>
          <a:srcRect b="0" l="0" r="0" t="0"/>
          <a:stretch/>
        </p:blipFill>
        <p:spPr>
          <a:xfrm>
            <a:off x="5525936" y="2991946"/>
            <a:ext cx="3126837" cy="1945907"/>
          </a:xfrm>
          <a:prstGeom prst="rect">
            <a:avLst/>
          </a:prstGeom>
          <a:noFill/>
          <a:ln>
            <a:noFill/>
          </a:ln>
        </p:spPr>
      </p:pic>
      <p:pic>
        <p:nvPicPr>
          <p:cNvPr id="573" name="Google Shape;573;p98"/>
          <p:cNvPicPr preferRelativeResize="0"/>
          <p:nvPr/>
        </p:nvPicPr>
        <p:blipFill rotWithShape="1">
          <a:blip r:embed="rId5">
            <a:alphaModFix/>
          </a:blip>
          <a:srcRect b="0" l="0" r="0" t="0"/>
          <a:stretch/>
        </p:blipFill>
        <p:spPr>
          <a:xfrm>
            <a:off x="2879399" y="1099433"/>
            <a:ext cx="3295554" cy="3167570"/>
          </a:xfrm>
          <a:prstGeom prst="rect">
            <a:avLst/>
          </a:prstGeom>
          <a:noFill/>
          <a:ln>
            <a:noFill/>
          </a:ln>
        </p:spPr>
      </p:pic>
      <p:pic>
        <p:nvPicPr>
          <p:cNvPr id="574" name="Google Shape;574;p98"/>
          <p:cNvPicPr preferRelativeResize="0"/>
          <p:nvPr/>
        </p:nvPicPr>
        <p:blipFill rotWithShape="1">
          <a:blip r:embed="rId6">
            <a:alphaModFix/>
          </a:blip>
          <a:srcRect b="0" l="0" r="0" t="0"/>
          <a:stretch/>
        </p:blipFill>
        <p:spPr>
          <a:xfrm>
            <a:off x="476920" y="1158987"/>
            <a:ext cx="1874974" cy="1556229"/>
          </a:xfrm>
          <a:prstGeom prst="rect">
            <a:avLst/>
          </a:prstGeom>
          <a:noFill/>
          <a:ln>
            <a:noFill/>
          </a:ln>
        </p:spPr>
      </p:pic>
      <p:pic>
        <p:nvPicPr>
          <p:cNvPr id="575" name="Google Shape;575;p98"/>
          <p:cNvPicPr preferRelativeResize="0"/>
          <p:nvPr/>
        </p:nvPicPr>
        <p:blipFill rotWithShape="1">
          <a:blip r:embed="rId7">
            <a:alphaModFix/>
          </a:blip>
          <a:srcRect b="0" l="0" r="0" t="0"/>
          <a:stretch/>
        </p:blipFill>
        <p:spPr>
          <a:xfrm>
            <a:off x="1414407" y="2683220"/>
            <a:ext cx="1257444" cy="1043678"/>
          </a:xfrm>
          <a:prstGeom prst="rect">
            <a:avLst/>
          </a:prstGeom>
          <a:noFill/>
          <a:ln>
            <a:noFill/>
          </a:ln>
        </p:spPr>
      </p:pic>
      <p:pic>
        <p:nvPicPr>
          <p:cNvPr id="576" name="Google Shape;576;p98"/>
          <p:cNvPicPr preferRelativeResize="0"/>
          <p:nvPr/>
        </p:nvPicPr>
        <p:blipFill rotWithShape="1">
          <a:blip r:embed="rId8">
            <a:alphaModFix/>
          </a:blip>
          <a:srcRect b="0" l="0" r="0" t="0"/>
          <a:stretch/>
        </p:blipFill>
        <p:spPr>
          <a:xfrm>
            <a:off x="323434" y="3726898"/>
            <a:ext cx="1425678" cy="1183311"/>
          </a:xfrm>
          <a:prstGeom prst="rect">
            <a:avLst/>
          </a:prstGeom>
          <a:noFill/>
          <a:ln>
            <a:noFill/>
          </a:ln>
        </p:spPr>
      </p:pic>
      <p:pic>
        <p:nvPicPr>
          <p:cNvPr id="577" name="Google Shape;577;p98"/>
          <p:cNvPicPr preferRelativeResize="0"/>
          <p:nvPr/>
        </p:nvPicPr>
        <p:blipFill rotWithShape="1">
          <a:blip r:embed="rId9">
            <a:alphaModFix/>
          </a:blip>
          <a:srcRect b="0" l="0" r="0" t="0"/>
          <a:stretch/>
        </p:blipFill>
        <p:spPr>
          <a:xfrm>
            <a:off x="2175367" y="3794018"/>
            <a:ext cx="1100847" cy="1044927"/>
          </a:xfrm>
          <a:prstGeom prst="rect">
            <a:avLst/>
          </a:prstGeom>
          <a:noFill/>
          <a:ln>
            <a:noFill/>
          </a:ln>
        </p:spPr>
      </p:pic>
      <p:pic>
        <p:nvPicPr>
          <p:cNvPr id="578" name="Google Shape;578;p98"/>
          <p:cNvPicPr preferRelativeResize="0"/>
          <p:nvPr/>
        </p:nvPicPr>
        <p:blipFill rotWithShape="1">
          <a:blip r:embed="rId10">
            <a:alphaModFix/>
          </a:blip>
          <a:srcRect b="0" l="0" r="0" t="0"/>
          <a:stretch/>
        </p:blipFill>
        <p:spPr>
          <a:xfrm>
            <a:off x="3462214" y="4115621"/>
            <a:ext cx="837111" cy="79458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99"/>
          <p:cNvPicPr preferRelativeResize="0"/>
          <p:nvPr/>
        </p:nvPicPr>
        <p:blipFill rotWithShape="1">
          <a:blip r:embed="rId3">
            <a:alphaModFix/>
          </a:blip>
          <a:srcRect b="0" l="0" r="0" t="0"/>
          <a:stretch/>
        </p:blipFill>
        <p:spPr>
          <a:xfrm>
            <a:off x="123297" y="671"/>
            <a:ext cx="3722273" cy="4642190"/>
          </a:xfrm>
          <a:prstGeom prst="rect">
            <a:avLst/>
          </a:prstGeom>
          <a:noFill/>
          <a:ln>
            <a:noFill/>
          </a:ln>
        </p:spPr>
      </p:pic>
      <p:pic>
        <p:nvPicPr>
          <p:cNvPr id="585" name="Google Shape;585;p99"/>
          <p:cNvPicPr preferRelativeResize="0"/>
          <p:nvPr/>
        </p:nvPicPr>
        <p:blipFill rotWithShape="1">
          <a:blip r:embed="rId4">
            <a:alphaModFix/>
          </a:blip>
          <a:srcRect b="0" l="0" r="0" t="0"/>
          <a:stretch/>
        </p:blipFill>
        <p:spPr>
          <a:xfrm>
            <a:off x="4212865" y="501053"/>
            <a:ext cx="4687742" cy="352764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100"/>
          <p:cNvPicPr preferRelativeResize="0"/>
          <p:nvPr/>
        </p:nvPicPr>
        <p:blipFill rotWithShape="1">
          <a:blip r:embed="rId3">
            <a:alphaModFix/>
          </a:blip>
          <a:srcRect b="13273" l="0" r="0" t="8276"/>
          <a:stretch/>
        </p:blipFill>
        <p:spPr>
          <a:xfrm>
            <a:off x="2024463" y="141263"/>
            <a:ext cx="2171135" cy="1582203"/>
          </a:xfrm>
          <a:prstGeom prst="rect">
            <a:avLst/>
          </a:prstGeom>
          <a:noFill/>
          <a:ln>
            <a:noFill/>
          </a:ln>
        </p:spPr>
      </p:pic>
      <p:pic>
        <p:nvPicPr>
          <p:cNvPr id="592" name="Google Shape;592;p100"/>
          <p:cNvPicPr preferRelativeResize="0"/>
          <p:nvPr/>
        </p:nvPicPr>
        <p:blipFill rotWithShape="1">
          <a:blip r:embed="rId4">
            <a:alphaModFix/>
          </a:blip>
          <a:srcRect b="0" l="0" r="0" t="0"/>
          <a:stretch/>
        </p:blipFill>
        <p:spPr>
          <a:xfrm>
            <a:off x="2334719" y="2553035"/>
            <a:ext cx="2039891" cy="2340340"/>
          </a:xfrm>
          <a:prstGeom prst="rect">
            <a:avLst/>
          </a:prstGeom>
          <a:noFill/>
          <a:ln>
            <a:noFill/>
          </a:ln>
        </p:spPr>
      </p:pic>
      <p:pic>
        <p:nvPicPr>
          <p:cNvPr id="593" name="Google Shape;593;p100"/>
          <p:cNvPicPr preferRelativeResize="0"/>
          <p:nvPr/>
        </p:nvPicPr>
        <p:blipFill rotWithShape="1">
          <a:blip r:embed="rId5">
            <a:alphaModFix/>
          </a:blip>
          <a:srcRect b="0" l="0" r="0" t="0"/>
          <a:stretch/>
        </p:blipFill>
        <p:spPr>
          <a:xfrm>
            <a:off x="6893627" y="2983052"/>
            <a:ext cx="1959112" cy="1780323"/>
          </a:xfrm>
          <a:prstGeom prst="rect">
            <a:avLst/>
          </a:prstGeom>
          <a:noFill/>
          <a:ln>
            <a:noFill/>
          </a:ln>
        </p:spPr>
      </p:pic>
      <p:pic>
        <p:nvPicPr>
          <p:cNvPr id="594" name="Google Shape;594;p100"/>
          <p:cNvPicPr preferRelativeResize="0"/>
          <p:nvPr/>
        </p:nvPicPr>
        <p:blipFill rotWithShape="1">
          <a:blip r:embed="rId6">
            <a:alphaModFix/>
          </a:blip>
          <a:srcRect b="0" l="0" r="0" t="0"/>
          <a:stretch/>
        </p:blipFill>
        <p:spPr>
          <a:xfrm>
            <a:off x="204102" y="670"/>
            <a:ext cx="1303007" cy="2087325"/>
          </a:xfrm>
          <a:prstGeom prst="rect">
            <a:avLst/>
          </a:prstGeom>
          <a:noFill/>
          <a:ln>
            <a:noFill/>
          </a:ln>
        </p:spPr>
      </p:pic>
      <p:sp>
        <p:nvSpPr>
          <p:cNvPr id="595" name="Google Shape;595;p100"/>
          <p:cNvSpPr/>
          <p:nvPr/>
        </p:nvSpPr>
        <p:spPr>
          <a:xfrm>
            <a:off x="-189080" y="2029138"/>
            <a:ext cx="2072100" cy="346200"/>
          </a:xfrm>
          <a:prstGeom prst="rect">
            <a:avLst/>
          </a:prstGeom>
          <a:noFill/>
          <a:ln>
            <a:noFill/>
          </a:ln>
        </p:spPr>
        <p:txBody>
          <a:bodyPr anchorCtr="0" anchor="t" bIns="34275" lIns="68575" spcFirstLastPara="1" rIns="68575" wrap="square" tIns="34275">
            <a:noAutofit/>
          </a:bodyPr>
          <a:lstStyle/>
          <a:p>
            <a:pPr indent="0" lvl="1" marL="342900" marR="0" rtl="0" algn="l">
              <a:spcBef>
                <a:spcPts val="0"/>
              </a:spcBef>
              <a:spcAft>
                <a:spcPts val="0"/>
              </a:spcAft>
              <a:buNone/>
            </a:pPr>
            <a:r>
              <a:rPr b="0" i="0" lang="no" sz="1800" u="none" cap="none" strike="noStrike">
                <a:solidFill>
                  <a:schemeClr val="dk1"/>
                </a:solidFill>
                <a:latin typeface="Calibri"/>
                <a:ea typeface="Calibri"/>
                <a:cs typeface="Calibri"/>
                <a:sym typeface="Calibri"/>
              </a:rPr>
              <a:t>Kast mindre mat </a:t>
            </a:r>
            <a:endParaRPr sz="1100"/>
          </a:p>
        </p:txBody>
      </p:sp>
      <p:pic>
        <p:nvPicPr>
          <p:cNvPr id="596" name="Google Shape;596;p100"/>
          <p:cNvPicPr preferRelativeResize="0"/>
          <p:nvPr/>
        </p:nvPicPr>
        <p:blipFill rotWithShape="1">
          <a:blip r:embed="rId7">
            <a:alphaModFix/>
          </a:blip>
          <a:srcRect b="0" l="0" r="0" t="0"/>
          <a:stretch/>
        </p:blipFill>
        <p:spPr>
          <a:xfrm flipH="1">
            <a:off x="167617" y="3287127"/>
            <a:ext cx="1918257" cy="818456"/>
          </a:xfrm>
          <a:prstGeom prst="rect">
            <a:avLst/>
          </a:prstGeom>
          <a:noFill/>
          <a:ln>
            <a:noFill/>
          </a:ln>
        </p:spPr>
      </p:pic>
      <p:sp>
        <p:nvSpPr>
          <p:cNvPr id="597" name="Google Shape;597;p100"/>
          <p:cNvSpPr/>
          <p:nvPr/>
        </p:nvSpPr>
        <p:spPr>
          <a:xfrm>
            <a:off x="-189080" y="4096768"/>
            <a:ext cx="2436600" cy="346200"/>
          </a:xfrm>
          <a:prstGeom prst="rect">
            <a:avLst/>
          </a:prstGeom>
          <a:noFill/>
          <a:ln>
            <a:noFill/>
          </a:ln>
        </p:spPr>
        <p:txBody>
          <a:bodyPr anchorCtr="0" anchor="t" bIns="34275" lIns="68575" spcFirstLastPara="1" rIns="68575" wrap="square" tIns="34275">
            <a:noAutofit/>
          </a:bodyPr>
          <a:lstStyle/>
          <a:p>
            <a:pPr indent="0" lvl="1" marL="342900" marR="0" rtl="0" algn="l">
              <a:spcBef>
                <a:spcPts val="0"/>
              </a:spcBef>
              <a:spcAft>
                <a:spcPts val="0"/>
              </a:spcAft>
              <a:buNone/>
            </a:pPr>
            <a:r>
              <a:rPr b="0" i="0" lang="no" sz="1800" u="none" cap="none" strike="noStrike">
                <a:solidFill>
                  <a:schemeClr val="dk1"/>
                </a:solidFill>
                <a:latin typeface="Calibri"/>
                <a:ea typeface="Calibri"/>
                <a:cs typeface="Calibri"/>
                <a:sym typeface="Calibri"/>
              </a:rPr>
              <a:t>Fly mindre, ta toget! </a:t>
            </a:r>
            <a:endParaRPr sz="1100"/>
          </a:p>
        </p:txBody>
      </p:sp>
      <p:pic>
        <p:nvPicPr>
          <p:cNvPr id="598" name="Google Shape;598;p100"/>
          <p:cNvPicPr preferRelativeResize="0"/>
          <p:nvPr/>
        </p:nvPicPr>
        <p:blipFill rotWithShape="1">
          <a:blip r:embed="rId8">
            <a:alphaModFix/>
          </a:blip>
          <a:srcRect b="0" l="0" r="0" t="0"/>
          <a:stretch/>
        </p:blipFill>
        <p:spPr>
          <a:xfrm>
            <a:off x="6716078" y="141263"/>
            <a:ext cx="1940030" cy="2070301"/>
          </a:xfrm>
          <a:prstGeom prst="rect">
            <a:avLst/>
          </a:prstGeom>
          <a:noFill/>
          <a:ln>
            <a:noFill/>
          </a:ln>
        </p:spPr>
      </p:pic>
      <p:sp>
        <p:nvSpPr>
          <p:cNvPr id="599" name="Google Shape;599;p100"/>
          <p:cNvSpPr/>
          <p:nvPr/>
        </p:nvSpPr>
        <p:spPr>
          <a:xfrm>
            <a:off x="7437996" y="1986585"/>
            <a:ext cx="1579200" cy="346200"/>
          </a:xfrm>
          <a:prstGeom prst="rect">
            <a:avLst/>
          </a:prstGeom>
          <a:noFill/>
          <a:ln>
            <a:noFill/>
          </a:ln>
        </p:spPr>
        <p:txBody>
          <a:bodyPr anchorCtr="0" anchor="t" bIns="34275" lIns="68575" spcFirstLastPara="1" rIns="68575" wrap="square" tIns="34275">
            <a:noAutofit/>
          </a:bodyPr>
          <a:lstStyle/>
          <a:p>
            <a:pPr indent="0" lvl="1" marL="342900" marR="0" rtl="0" algn="l">
              <a:spcBef>
                <a:spcPts val="0"/>
              </a:spcBef>
              <a:spcAft>
                <a:spcPts val="0"/>
              </a:spcAft>
              <a:buNone/>
            </a:pPr>
            <a:r>
              <a:rPr b="0" i="0" lang="no" sz="1800" u="none" cap="none" strike="noStrike">
                <a:solidFill>
                  <a:schemeClr val="dk1"/>
                </a:solidFill>
                <a:latin typeface="Calibri"/>
                <a:ea typeface="Calibri"/>
                <a:cs typeface="Calibri"/>
                <a:sym typeface="Calibri"/>
              </a:rPr>
              <a:t>Bruk sykkel </a:t>
            </a:r>
            <a:endParaRPr sz="1100"/>
          </a:p>
        </p:txBody>
      </p:sp>
      <p:sp>
        <p:nvSpPr>
          <p:cNvPr id="600" name="Google Shape;600;p100"/>
          <p:cNvSpPr/>
          <p:nvPr/>
        </p:nvSpPr>
        <p:spPr>
          <a:xfrm>
            <a:off x="2792728" y="1890672"/>
            <a:ext cx="3485400" cy="623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no" sz="3600">
                <a:solidFill>
                  <a:schemeClr val="dk1"/>
                </a:solidFill>
                <a:latin typeface="Calibri"/>
                <a:ea typeface="Calibri"/>
                <a:cs typeface="Calibri"/>
                <a:sym typeface="Calibri"/>
              </a:rPr>
              <a:t>Hva kan du gjøre?</a:t>
            </a:r>
            <a:endParaRPr sz="1100"/>
          </a:p>
        </p:txBody>
      </p:sp>
      <p:sp>
        <p:nvSpPr>
          <p:cNvPr id="601" name="Google Shape;601;p100"/>
          <p:cNvSpPr/>
          <p:nvPr/>
        </p:nvSpPr>
        <p:spPr>
          <a:xfrm>
            <a:off x="2569231" y="4563976"/>
            <a:ext cx="1624200" cy="346200"/>
          </a:xfrm>
          <a:prstGeom prst="rect">
            <a:avLst/>
          </a:prstGeom>
          <a:noFill/>
          <a:ln>
            <a:noFill/>
          </a:ln>
        </p:spPr>
        <p:txBody>
          <a:bodyPr anchorCtr="0" anchor="t" bIns="34275" lIns="68575" spcFirstLastPara="1" rIns="68575" wrap="square" tIns="34275">
            <a:noAutofit/>
          </a:bodyPr>
          <a:lstStyle/>
          <a:p>
            <a:pPr indent="0" lvl="1" marL="342900" marR="0" rtl="0" algn="l">
              <a:spcBef>
                <a:spcPts val="0"/>
              </a:spcBef>
              <a:spcAft>
                <a:spcPts val="0"/>
              </a:spcAft>
              <a:buNone/>
            </a:pPr>
            <a:r>
              <a:rPr b="0" i="0" lang="no" sz="1800" u="none" cap="none" strike="noStrike">
                <a:solidFill>
                  <a:schemeClr val="dk1"/>
                </a:solidFill>
                <a:latin typeface="Calibri"/>
                <a:ea typeface="Calibri"/>
                <a:cs typeface="Calibri"/>
                <a:sym typeface="Calibri"/>
              </a:rPr>
              <a:t>Dusj kortere</a:t>
            </a:r>
            <a:endParaRPr sz="1100"/>
          </a:p>
        </p:txBody>
      </p:sp>
      <p:sp>
        <p:nvSpPr>
          <p:cNvPr id="602" name="Google Shape;602;p100"/>
          <p:cNvSpPr/>
          <p:nvPr/>
        </p:nvSpPr>
        <p:spPr>
          <a:xfrm>
            <a:off x="2246063" y="1587861"/>
            <a:ext cx="3871500" cy="346200"/>
          </a:xfrm>
          <a:prstGeom prst="rect">
            <a:avLst/>
          </a:prstGeom>
          <a:noFill/>
          <a:ln>
            <a:noFill/>
          </a:ln>
        </p:spPr>
        <p:txBody>
          <a:bodyPr anchorCtr="0" anchor="t" bIns="34275" lIns="68575" spcFirstLastPara="1" rIns="68575" wrap="square" tIns="34275">
            <a:noAutofit/>
          </a:bodyPr>
          <a:lstStyle/>
          <a:p>
            <a:pPr indent="0" lvl="1" marL="342900" marR="0" rtl="0" algn="l">
              <a:spcBef>
                <a:spcPts val="0"/>
              </a:spcBef>
              <a:spcAft>
                <a:spcPts val="0"/>
              </a:spcAft>
              <a:buNone/>
            </a:pPr>
            <a:r>
              <a:rPr b="0" i="0" lang="no" sz="1800" u="none" cap="none" strike="noStrike">
                <a:solidFill>
                  <a:schemeClr val="dk1"/>
                </a:solidFill>
                <a:latin typeface="Calibri"/>
                <a:ea typeface="Calibri"/>
                <a:cs typeface="Calibri"/>
                <a:sym typeface="Calibri"/>
              </a:rPr>
              <a:t>Bytt leker og bruk gjenbruksbutikker</a:t>
            </a:r>
            <a:endParaRPr sz="1100"/>
          </a:p>
        </p:txBody>
      </p:sp>
      <p:pic>
        <p:nvPicPr>
          <p:cNvPr id="603" name="Google Shape;603;p100"/>
          <p:cNvPicPr preferRelativeResize="0"/>
          <p:nvPr/>
        </p:nvPicPr>
        <p:blipFill rotWithShape="1">
          <a:blip r:embed="rId9">
            <a:alphaModFix/>
          </a:blip>
          <a:srcRect b="0" l="0" r="0" t="0"/>
          <a:stretch/>
        </p:blipFill>
        <p:spPr>
          <a:xfrm>
            <a:off x="4791994" y="2816570"/>
            <a:ext cx="1485513" cy="1565502"/>
          </a:xfrm>
          <a:prstGeom prst="rect">
            <a:avLst/>
          </a:prstGeom>
          <a:noFill/>
          <a:ln>
            <a:noFill/>
          </a:ln>
        </p:spPr>
      </p:pic>
      <p:sp>
        <p:nvSpPr>
          <p:cNvPr id="604" name="Google Shape;604;p100"/>
          <p:cNvSpPr/>
          <p:nvPr/>
        </p:nvSpPr>
        <p:spPr>
          <a:xfrm>
            <a:off x="4609121" y="4252433"/>
            <a:ext cx="1736100" cy="623100"/>
          </a:xfrm>
          <a:prstGeom prst="rect">
            <a:avLst/>
          </a:prstGeom>
          <a:noFill/>
          <a:ln>
            <a:noFill/>
          </a:ln>
        </p:spPr>
        <p:txBody>
          <a:bodyPr anchorCtr="0" anchor="t" bIns="34275" lIns="68575" spcFirstLastPara="1" rIns="68575" wrap="square" tIns="34275">
            <a:noAutofit/>
          </a:bodyPr>
          <a:lstStyle/>
          <a:p>
            <a:pPr indent="0" lvl="1" marL="342900" marR="0" rtl="0" algn="l">
              <a:spcBef>
                <a:spcPts val="0"/>
              </a:spcBef>
              <a:spcAft>
                <a:spcPts val="0"/>
              </a:spcAft>
              <a:buNone/>
            </a:pPr>
            <a:r>
              <a:rPr b="0" i="0" lang="no" sz="1800" u="none" cap="none" strike="noStrike">
                <a:solidFill>
                  <a:schemeClr val="dk1"/>
                </a:solidFill>
                <a:latin typeface="Calibri"/>
                <a:ea typeface="Calibri"/>
                <a:cs typeface="Calibri"/>
                <a:sym typeface="Calibri"/>
              </a:rPr>
              <a:t>Sorter søppel</a:t>
            </a:r>
            <a:endParaRPr sz="1100"/>
          </a:p>
          <a:p>
            <a:pPr indent="0" lvl="1" marL="342900" marR="0" rtl="0" algn="l">
              <a:spcBef>
                <a:spcPts val="0"/>
              </a:spcBef>
              <a:spcAft>
                <a:spcPts val="0"/>
              </a:spcAft>
              <a:buNone/>
            </a:pPr>
            <a:r>
              <a:rPr b="0" i="0" lang="no" sz="1800" u="none" cap="none" strike="noStrike">
                <a:solidFill>
                  <a:schemeClr val="dk1"/>
                </a:solidFill>
                <a:latin typeface="Calibri"/>
                <a:ea typeface="Calibri"/>
                <a:cs typeface="Calibri"/>
                <a:sym typeface="Calibri"/>
              </a:rPr>
              <a:t>og resirkuler</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101"/>
          <p:cNvPicPr preferRelativeResize="0"/>
          <p:nvPr/>
        </p:nvPicPr>
        <p:blipFill rotWithShape="1">
          <a:blip r:embed="rId3">
            <a:alphaModFix/>
          </a:blip>
          <a:srcRect b="0" l="0" r="0" t="0"/>
          <a:stretch/>
        </p:blipFill>
        <p:spPr>
          <a:xfrm>
            <a:off x="283465" y="2065408"/>
            <a:ext cx="3059140" cy="2724131"/>
          </a:xfrm>
          <a:prstGeom prst="rect">
            <a:avLst/>
          </a:prstGeom>
          <a:noFill/>
          <a:ln>
            <a:noFill/>
          </a:ln>
        </p:spPr>
      </p:pic>
      <p:pic>
        <p:nvPicPr>
          <p:cNvPr id="611" name="Google Shape;611;p101"/>
          <p:cNvPicPr preferRelativeResize="0"/>
          <p:nvPr/>
        </p:nvPicPr>
        <p:blipFill rotWithShape="1">
          <a:blip r:embed="rId4">
            <a:alphaModFix/>
          </a:blip>
          <a:srcRect b="0" l="0" r="0" t="0"/>
          <a:stretch/>
        </p:blipFill>
        <p:spPr>
          <a:xfrm>
            <a:off x="4098623" y="762607"/>
            <a:ext cx="1853285" cy="2398369"/>
          </a:xfrm>
          <a:prstGeom prst="rect">
            <a:avLst/>
          </a:prstGeom>
          <a:noFill/>
          <a:ln>
            <a:noFill/>
          </a:ln>
        </p:spPr>
      </p:pic>
      <p:sp>
        <p:nvSpPr>
          <p:cNvPr id="612" name="Google Shape;612;p101"/>
          <p:cNvSpPr txBox="1"/>
          <p:nvPr>
            <p:ph idx="4294967295" type="title"/>
          </p:nvPr>
        </p:nvSpPr>
        <p:spPr>
          <a:xfrm>
            <a:off x="35497" y="216273"/>
            <a:ext cx="7884300" cy="627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no"/>
              <a:t>Vi må tenke ut nye ideer og løsninger. </a:t>
            </a:r>
            <a:endParaRPr/>
          </a:p>
        </p:txBody>
      </p:sp>
      <p:sp>
        <p:nvSpPr>
          <p:cNvPr id="613" name="Google Shape;613;p101"/>
          <p:cNvSpPr txBox="1"/>
          <p:nvPr>
            <p:ph idx="4294967295" type="body"/>
          </p:nvPr>
        </p:nvSpPr>
        <p:spPr>
          <a:xfrm>
            <a:off x="129228" y="924784"/>
            <a:ext cx="3893400" cy="121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None/>
            </a:pPr>
            <a:r>
              <a:rPr lang="no" sz="2400"/>
              <a:t>Kun ny teknologi og </a:t>
            </a:r>
            <a:r>
              <a:rPr b="1" lang="no" sz="2400"/>
              <a:t>nye ideer </a:t>
            </a:r>
            <a:r>
              <a:rPr lang="no" sz="2400"/>
              <a:t>kan løse klimakrisen. </a:t>
            </a:r>
            <a:endParaRPr/>
          </a:p>
        </p:txBody>
      </p:sp>
      <p:pic>
        <p:nvPicPr>
          <p:cNvPr id="614" name="Google Shape;614;p101"/>
          <p:cNvPicPr preferRelativeResize="0"/>
          <p:nvPr/>
        </p:nvPicPr>
        <p:blipFill rotWithShape="1">
          <a:blip r:embed="rId5">
            <a:alphaModFix/>
          </a:blip>
          <a:srcRect b="0" l="0" r="0" t="0"/>
          <a:stretch/>
        </p:blipFill>
        <p:spPr>
          <a:xfrm>
            <a:off x="5393318" y="3427474"/>
            <a:ext cx="3616594" cy="1428403"/>
          </a:xfrm>
          <a:prstGeom prst="rect">
            <a:avLst/>
          </a:prstGeom>
          <a:noFill/>
          <a:ln>
            <a:noFill/>
          </a:ln>
        </p:spPr>
      </p:pic>
      <p:pic>
        <p:nvPicPr>
          <p:cNvPr id="615" name="Google Shape;615;p101"/>
          <p:cNvPicPr preferRelativeResize="0"/>
          <p:nvPr/>
        </p:nvPicPr>
        <p:blipFill rotWithShape="1">
          <a:blip r:embed="rId6">
            <a:alphaModFix/>
          </a:blip>
          <a:srcRect b="0" l="21619" r="22270" t="1845"/>
          <a:stretch/>
        </p:blipFill>
        <p:spPr>
          <a:xfrm>
            <a:off x="6463071" y="1038965"/>
            <a:ext cx="2012703" cy="2122012"/>
          </a:xfrm>
          <a:prstGeom prst="rect">
            <a:avLst/>
          </a:prstGeom>
          <a:noFill/>
          <a:ln>
            <a:noFill/>
          </a:ln>
        </p:spPr>
      </p:pic>
      <p:pic>
        <p:nvPicPr>
          <p:cNvPr id="616" name="Google Shape;616;p101"/>
          <p:cNvPicPr preferRelativeResize="0"/>
          <p:nvPr/>
        </p:nvPicPr>
        <p:blipFill rotWithShape="1">
          <a:blip r:embed="rId7">
            <a:alphaModFix/>
          </a:blip>
          <a:srcRect b="0" l="0" r="0" t="0"/>
          <a:stretch/>
        </p:blipFill>
        <p:spPr>
          <a:xfrm>
            <a:off x="2625593" y="3427474"/>
            <a:ext cx="2539381" cy="142840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o"/>
              <a:t>Didaktisk platform</a:t>
            </a:r>
            <a:endParaRPr/>
          </a:p>
        </p:txBody>
      </p:sp>
      <p:pic>
        <p:nvPicPr>
          <p:cNvPr id="462" name="Google Shape;462;p84"/>
          <p:cNvPicPr preferRelativeResize="0"/>
          <p:nvPr/>
        </p:nvPicPr>
        <p:blipFill>
          <a:blip r:embed="rId3">
            <a:alphaModFix/>
          </a:blip>
          <a:stretch>
            <a:fillRect/>
          </a:stretch>
        </p:blipFill>
        <p:spPr>
          <a:xfrm>
            <a:off x="4219575" y="55700"/>
            <a:ext cx="3587377" cy="50738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102"/>
          <p:cNvPicPr preferRelativeResize="0"/>
          <p:nvPr/>
        </p:nvPicPr>
        <p:blipFill rotWithShape="1">
          <a:blip r:embed="rId3">
            <a:alphaModFix/>
          </a:blip>
          <a:srcRect b="0" l="0" r="0" t="0"/>
          <a:stretch/>
        </p:blipFill>
        <p:spPr>
          <a:xfrm>
            <a:off x="528330" y="2065407"/>
            <a:ext cx="3059140" cy="2724131"/>
          </a:xfrm>
          <a:prstGeom prst="rect">
            <a:avLst/>
          </a:prstGeom>
          <a:noFill/>
          <a:ln>
            <a:noFill/>
          </a:ln>
        </p:spPr>
      </p:pic>
      <p:sp>
        <p:nvSpPr>
          <p:cNvPr id="623" name="Google Shape;623;p102"/>
          <p:cNvSpPr txBox="1"/>
          <p:nvPr>
            <p:ph idx="4294967295" type="title"/>
          </p:nvPr>
        </p:nvSpPr>
        <p:spPr>
          <a:xfrm>
            <a:off x="1192" y="45244"/>
            <a:ext cx="78843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no"/>
              <a:t>Vi må tenke ut nye ideer og løsninger. </a:t>
            </a:r>
            <a:endParaRPr/>
          </a:p>
        </p:txBody>
      </p:sp>
      <p:sp>
        <p:nvSpPr>
          <p:cNvPr id="624" name="Google Shape;624;p102"/>
          <p:cNvSpPr txBox="1"/>
          <p:nvPr>
            <p:ph idx="4294967295" type="body"/>
          </p:nvPr>
        </p:nvSpPr>
        <p:spPr>
          <a:xfrm>
            <a:off x="1192" y="1113235"/>
            <a:ext cx="3893400" cy="121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None/>
            </a:pPr>
            <a:r>
              <a:rPr lang="no" sz="2400"/>
              <a:t>Kun ny teknologi og </a:t>
            </a:r>
            <a:r>
              <a:rPr b="1" lang="no" sz="2400"/>
              <a:t>nye ideer </a:t>
            </a:r>
            <a:r>
              <a:rPr lang="no" sz="2400"/>
              <a:t>kan løse klimakrisen. </a:t>
            </a:r>
            <a:endParaRPr/>
          </a:p>
        </p:txBody>
      </p:sp>
      <p:pic>
        <p:nvPicPr>
          <p:cNvPr id="625" name="Google Shape;625;p102"/>
          <p:cNvPicPr preferRelativeResize="0"/>
          <p:nvPr/>
        </p:nvPicPr>
        <p:blipFill rotWithShape="1">
          <a:blip r:embed="rId4">
            <a:alphaModFix/>
          </a:blip>
          <a:srcRect b="0" l="0" r="0" t="0"/>
          <a:stretch/>
        </p:blipFill>
        <p:spPr>
          <a:xfrm>
            <a:off x="4311490" y="3373381"/>
            <a:ext cx="3953118" cy="1561316"/>
          </a:xfrm>
          <a:prstGeom prst="rect">
            <a:avLst/>
          </a:prstGeom>
          <a:noFill/>
          <a:ln>
            <a:noFill/>
          </a:ln>
        </p:spPr>
      </p:pic>
      <p:pic>
        <p:nvPicPr>
          <p:cNvPr id="626" name="Google Shape;626;p102"/>
          <p:cNvPicPr preferRelativeResize="0"/>
          <p:nvPr/>
        </p:nvPicPr>
        <p:blipFill rotWithShape="1">
          <a:blip r:embed="rId5">
            <a:alphaModFix/>
          </a:blip>
          <a:srcRect b="0" l="0" r="0" t="0"/>
          <a:stretch/>
        </p:blipFill>
        <p:spPr>
          <a:xfrm>
            <a:off x="5544108" y="962900"/>
            <a:ext cx="2138307" cy="220501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03"/>
          <p:cNvSpPr txBox="1"/>
          <p:nvPr>
            <p:ph idx="4294967295" type="title"/>
          </p:nvPr>
        </p:nvSpPr>
        <p:spPr>
          <a:xfrm>
            <a:off x="1688873" y="1278307"/>
            <a:ext cx="52161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4000"/>
              <a:buFont typeface="Architects Daughter"/>
              <a:buNone/>
            </a:pPr>
            <a:r>
              <a:rPr b="1" lang="no" sz="4000">
                <a:latin typeface="Architects Daughter"/>
                <a:ea typeface="Architects Daughter"/>
                <a:cs typeface="Architects Daughter"/>
                <a:sym typeface="Architects Daughter"/>
              </a:rPr>
              <a:t>Kreativt klimaverksted </a:t>
            </a:r>
            <a:endParaRPr/>
          </a:p>
        </p:txBody>
      </p:sp>
      <p:pic>
        <p:nvPicPr>
          <p:cNvPr id="633" name="Google Shape;633;p103"/>
          <p:cNvPicPr preferRelativeResize="0"/>
          <p:nvPr/>
        </p:nvPicPr>
        <p:blipFill rotWithShape="1">
          <a:blip r:embed="rId3">
            <a:alphaModFix/>
          </a:blip>
          <a:srcRect b="0" l="0" r="0" t="0"/>
          <a:stretch/>
        </p:blipFill>
        <p:spPr>
          <a:xfrm>
            <a:off x="3708195" y="2296803"/>
            <a:ext cx="3646124" cy="2743801"/>
          </a:xfrm>
          <a:prstGeom prst="rect">
            <a:avLst/>
          </a:prstGeom>
          <a:noFill/>
          <a:ln>
            <a:noFill/>
          </a:ln>
        </p:spPr>
      </p:pic>
      <p:pic>
        <p:nvPicPr>
          <p:cNvPr id="634" name="Google Shape;634;p103"/>
          <p:cNvPicPr preferRelativeResize="0"/>
          <p:nvPr/>
        </p:nvPicPr>
        <p:blipFill rotWithShape="1">
          <a:blip r:embed="rId4">
            <a:alphaModFix/>
          </a:blip>
          <a:srcRect b="4834" l="5312" r="38946" t="0"/>
          <a:stretch/>
        </p:blipFill>
        <p:spPr>
          <a:xfrm>
            <a:off x="2497595" y="2289038"/>
            <a:ext cx="1281677" cy="2729010"/>
          </a:xfrm>
          <a:prstGeom prst="rect">
            <a:avLst/>
          </a:prstGeom>
          <a:noFill/>
          <a:ln>
            <a:noFill/>
          </a:ln>
        </p:spPr>
      </p:pic>
      <p:pic>
        <p:nvPicPr>
          <p:cNvPr id="635" name="Google Shape;635;p103"/>
          <p:cNvPicPr preferRelativeResize="0"/>
          <p:nvPr/>
        </p:nvPicPr>
        <p:blipFill rotWithShape="1">
          <a:blip r:embed="rId5">
            <a:alphaModFix/>
          </a:blip>
          <a:srcRect b="13273" l="0" r="0" t="8276"/>
          <a:stretch/>
        </p:blipFill>
        <p:spPr>
          <a:xfrm>
            <a:off x="6103032" y="141263"/>
            <a:ext cx="1182128" cy="861470"/>
          </a:xfrm>
          <a:prstGeom prst="rect">
            <a:avLst/>
          </a:prstGeom>
          <a:noFill/>
          <a:ln>
            <a:noFill/>
          </a:ln>
        </p:spPr>
      </p:pic>
      <p:pic>
        <p:nvPicPr>
          <p:cNvPr id="636" name="Google Shape;636;p103"/>
          <p:cNvPicPr preferRelativeResize="0"/>
          <p:nvPr/>
        </p:nvPicPr>
        <p:blipFill rotWithShape="1">
          <a:blip r:embed="rId6">
            <a:alphaModFix/>
          </a:blip>
          <a:srcRect b="0" l="0" r="0" t="0"/>
          <a:stretch/>
        </p:blipFill>
        <p:spPr>
          <a:xfrm>
            <a:off x="1494357" y="141263"/>
            <a:ext cx="982342" cy="1127029"/>
          </a:xfrm>
          <a:prstGeom prst="rect">
            <a:avLst/>
          </a:prstGeom>
          <a:noFill/>
          <a:ln>
            <a:noFill/>
          </a:ln>
        </p:spPr>
      </p:pic>
      <p:pic>
        <p:nvPicPr>
          <p:cNvPr id="637" name="Google Shape;637;p103"/>
          <p:cNvPicPr preferRelativeResize="0"/>
          <p:nvPr/>
        </p:nvPicPr>
        <p:blipFill rotWithShape="1">
          <a:blip r:embed="rId7">
            <a:alphaModFix/>
          </a:blip>
          <a:srcRect b="0" l="0" r="0" t="0"/>
          <a:stretch/>
        </p:blipFill>
        <p:spPr>
          <a:xfrm>
            <a:off x="3758300" y="165587"/>
            <a:ext cx="1041834" cy="946756"/>
          </a:xfrm>
          <a:prstGeom prst="rect">
            <a:avLst/>
          </a:prstGeom>
          <a:noFill/>
          <a:ln>
            <a:noFill/>
          </a:ln>
        </p:spPr>
      </p:pic>
      <p:pic>
        <p:nvPicPr>
          <p:cNvPr id="638" name="Google Shape;638;p103"/>
          <p:cNvPicPr preferRelativeResize="0"/>
          <p:nvPr/>
        </p:nvPicPr>
        <p:blipFill rotWithShape="1">
          <a:blip r:embed="rId8">
            <a:alphaModFix/>
          </a:blip>
          <a:srcRect b="0" l="0" r="0" t="0"/>
          <a:stretch/>
        </p:blipFill>
        <p:spPr>
          <a:xfrm>
            <a:off x="5243038" y="99733"/>
            <a:ext cx="647303" cy="1036934"/>
          </a:xfrm>
          <a:prstGeom prst="rect">
            <a:avLst/>
          </a:prstGeom>
          <a:noFill/>
          <a:ln>
            <a:noFill/>
          </a:ln>
        </p:spPr>
      </p:pic>
      <p:pic>
        <p:nvPicPr>
          <p:cNvPr id="639" name="Google Shape;639;p103"/>
          <p:cNvPicPr preferRelativeResize="0"/>
          <p:nvPr/>
        </p:nvPicPr>
        <p:blipFill rotWithShape="1">
          <a:blip r:embed="rId9">
            <a:alphaModFix/>
          </a:blip>
          <a:srcRect b="0" l="0" r="0" t="0"/>
          <a:stretch/>
        </p:blipFill>
        <p:spPr>
          <a:xfrm flipH="1">
            <a:off x="167617" y="450061"/>
            <a:ext cx="1326741" cy="566076"/>
          </a:xfrm>
          <a:prstGeom prst="rect">
            <a:avLst/>
          </a:prstGeom>
          <a:noFill/>
          <a:ln>
            <a:noFill/>
          </a:ln>
        </p:spPr>
      </p:pic>
      <p:pic>
        <p:nvPicPr>
          <p:cNvPr id="640" name="Google Shape;640;p103"/>
          <p:cNvPicPr preferRelativeResize="0"/>
          <p:nvPr/>
        </p:nvPicPr>
        <p:blipFill rotWithShape="1">
          <a:blip r:embed="rId10">
            <a:alphaModFix/>
          </a:blip>
          <a:srcRect b="0" l="0" r="0" t="0"/>
          <a:stretch/>
        </p:blipFill>
        <p:spPr>
          <a:xfrm>
            <a:off x="7599935" y="141262"/>
            <a:ext cx="1056174" cy="1127093"/>
          </a:xfrm>
          <a:prstGeom prst="rect">
            <a:avLst/>
          </a:prstGeom>
          <a:noFill/>
          <a:ln>
            <a:noFill/>
          </a:ln>
        </p:spPr>
      </p:pic>
      <p:pic>
        <p:nvPicPr>
          <p:cNvPr id="641" name="Google Shape;641;p103"/>
          <p:cNvPicPr preferRelativeResize="0"/>
          <p:nvPr/>
        </p:nvPicPr>
        <p:blipFill rotWithShape="1">
          <a:blip r:embed="rId11">
            <a:alphaModFix/>
          </a:blip>
          <a:srcRect b="0" l="0" r="0" t="0"/>
          <a:stretch/>
        </p:blipFill>
        <p:spPr>
          <a:xfrm>
            <a:off x="2607470" y="173911"/>
            <a:ext cx="890483" cy="938432"/>
          </a:xfrm>
          <a:prstGeom prst="rect">
            <a:avLst/>
          </a:prstGeom>
          <a:noFill/>
          <a:ln>
            <a:noFill/>
          </a:ln>
        </p:spPr>
      </p:pic>
      <p:pic>
        <p:nvPicPr>
          <p:cNvPr id="642" name="Google Shape;642;p103"/>
          <p:cNvPicPr preferRelativeResize="0"/>
          <p:nvPr/>
        </p:nvPicPr>
        <p:blipFill rotWithShape="1">
          <a:blip r:embed="rId12">
            <a:alphaModFix/>
          </a:blip>
          <a:srcRect b="0" l="0" r="0" t="0"/>
          <a:stretch/>
        </p:blipFill>
        <p:spPr>
          <a:xfrm>
            <a:off x="375284" y="3740490"/>
            <a:ext cx="1313589" cy="1169738"/>
          </a:xfrm>
          <a:prstGeom prst="rect">
            <a:avLst/>
          </a:prstGeom>
          <a:noFill/>
          <a:ln>
            <a:noFill/>
          </a:ln>
        </p:spPr>
      </p:pic>
      <p:pic>
        <p:nvPicPr>
          <p:cNvPr id="643" name="Google Shape;643;p103"/>
          <p:cNvPicPr preferRelativeResize="0"/>
          <p:nvPr/>
        </p:nvPicPr>
        <p:blipFill rotWithShape="1">
          <a:blip r:embed="rId13">
            <a:alphaModFix/>
          </a:blip>
          <a:srcRect b="0" l="0" r="0" t="0"/>
          <a:stretch/>
        </p:blipFill>
        <p:spPr>
          <a:xfrm>
            <a:off x="7283242" y="4325359"/>
            <a:ext cx="1598121" cy="63119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04"/>
          <p:cNvSpPr txBox="1"/>
          <p:nvPr>
            <p:ph type="title"/>
          </p:nvPr>
        </p:nvSpPr>
        <p:spPr>
          <a:xfrm>
            <a:off x="628650" y="112759"/>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a:t>4</a:t>
            </a:r>
            <a:r>
              <a:rPr lang="no"/>
              <a:t>. Intro til idèmyldring: Tenk på to tall </a:t>
            </a:r>
            <a:endParaRPr/>
          </a:p>
        </p:txBody>
      </p:sp>
      <p:graphicFrame>
        <p:nvGraphicFramePr>
          <p:cNvPr id="649" name="Google Shape;649;p104"/>
          <p:cNvGraphicFramePr/>
          <p:nvPr/>
        </p:nvGraphicFramePr>
        <p:xfrm>
          <a:off x="1912819" y="1440180"/>
          <a:ext cx="3000000" cy="3000000"/>
        </p:xfrm>
        <a:graphic>
          <a:graphicData uri="http://schemas.openxmlformats.org/drawingml/2006/table">
            <a:tbl>
              <a:tblPr bandRow="1" firstRow="1">
                <a:noFill/>
                <a:tableStyleId>{E25E3672-02A7-462B-BBFB-458B751492E9}</a:tableStyleId>
              </a:tblPr>
              <a:tblGrid>
                <a:gridCol w="2659175"/>
                <a:gridCol w="2659175"/>
              </a:tblGrid>
              <a:tr h="278150">
                <a:tc>
                  <a:txBody>
                    <a:bodyPr/>
                    <a:lstStyle/>
                    <a:p>
                      <a:pPr indent="0" lvl="0" marL="0" marR="0" rtl="0" algn="ctr">
                        <a:spcBef>
                          <a:spcPts val="0"/>
                        </a:spcBef>
                        <a:spcAft>
                          <a:spcPts val="0"/>
                        </a:spcAft>
                        <a:buNone/>
                      </a:pPr>
                      <a:r>
                        <a:rPr lang="no" sz="4500" u="none" cap="none" strike="noStrike"/>
                        <a:t>Verb </a:t>
                      </a:r>
                      <a:endParaRPr sz="4500" u="none" cap="none" strike="noStrike"/>
                    </a:p>
                  </a:txBody>
                  <a:tcPr marT="34300" marB="34300" marR="68600" marL="68600"/>
                </a:tc>
                <a:tc>
                  <a:txBody>
                    <a:bodyPr/>
                    <a:lstStyle/>
                    <a:p>
                      <a:pPr indent="0" lvl="0" marL="0" marR="0" rtl="0" algn="ctr">
                        <a:spcBef>
                          <a:spcPts val="0"/>
                        </a:spcBef>
                        <a:spcAft>
                          <a:spcPts val="0"/>
                        </a:spcAft>
                        <a:buNone/>
                      </a:pPr>
                      <a:r>
                        <a:rPr lang="no" sz="4500" u="none" cap="none" strike="noStrike"/>
                        <a:t>Substantiv </a:t>
                      </a:r>
                      <a:endParaRPr sz="4500" u="none" cap="none" strike="noStrike"/>
                    </a:p>
                  </a:txBody>
                  <a:tcPr marT="34300" marB="34300" marR="68600" marL="68600"/>
                </a:tc>
              </a:tr>
              <a:tr h="278150">
                <a:tc>
                  <a:txBody>
                    <a:bodyPr/>
                    <a:lstStyle/>
                    <a:p>
                      <a:pPr indent="0" lvl="0" marL="0" marR="0" rtl="0" algn="ctr">
                        <a:spcBef>
                          <a:spcPts val="0"/>
                        </a:spcBef>
                        <a:spcAft>
                          <a:spcPts val="0"/>
                        </a:spcAft>
                        <a:buNone/>
                      </a:pPr>
                      <a:r>
                        <a:rPr lang="no" sz="4500" u="none" cap="none" strike="noStrike"/>
                        <a:t>1-</a:t>
                      </a:r>
                      <a:r>
                        <a:rPr lang="no" sz="4500"/>
                        <a:t>2</a:t>
                      </a:r>
                      <a:r>
                        <a:rPr lang="no" sz="4500" u="none" cap="none" strike="noStrike"/>
                        <a:t>0</a:t>
                      </a:r>
                      <a:endParaRPr sz="4500" u="none" cap="none" strike="noStrike"/>
                    </a:p>
                  </a:txBody>
                  <a:tcPr marT="34300" marB="34300" marR="68600" marL="68600"/>
                </a:tc>
                <a:tc>
                  <a:txBody>
                    <a:bodyPr/>
                    <a:lstStyle/>
                    <a:p>
                      <a:pPr indent="0" lvl="0" marL="0" marR="0" rtl="0" algn="ctr">
                        <a:spcBef>
                          <a:spcPts val="0"/>
                        </a:spcBef>
                        <a:spcAft>
                          <a:spcPts val="0"/>
                        </a:spcAft>
                        <a:buNone/>
                      </a:pPr>
                      <a:r>
                        <a:rPr lang="no" sz="4500" u="none" cap="none" strike="noStrike"/>
                        <a:t>1-</a:t>
                      </a:r>
                      <a:r>
                        <a:rPr lang="no" sz="4500"/>
                        <a:t>2</a:t>
                      </a:r>
                      <a:r>
                        <a:rPr lang="no" sz="4500" u="none" cap="none" strike="noStrike"/>
                        <a:t>0</a:t>
                      </a:r>
                      <a:endParaRPr sz="4500" u="none" cap="none" strike="noStrike"/>
                    </a:p>
                  </a:txBody>
                  <a:tcPr marT="34300" marB="34300" marR="68600" marL="68600"/>
                </a:tc>
              </a:tr>
            </a:tbl>
          </a:graphicData>
        </a:graphic>
      </p:graphicFrame>
      <p:sp>
        <p:nvSpPr>
          <p:cNvPr id="650" name="Google Shape;650;p104"/>
          <p:cNvSpPr/>
          <p:nvPr/>
        </p:nvSpPr>
        <p:spPr>
          <a:xfrm>
            <a:off x="757238" y="3271838"/>
            <a:ext cx="1329000" cy="1414500"/>
          </a:xfrm>
          <a:prstGeom prst="wedgeRoundRectCallout">
            <a:avLst>
              <a:gd fmla="val 169336" name="adj1"/>
              <a:gd fmla="val -6818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no" sz="1100"/>
              <a:t>Tenk på et tall mellom 1 og 10 for verb og sumstantiv</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105"/>
          <p:cNvSpPr txBox="1"/>
          <p:nvPr>
            <p:ph type="title"/>
          </p:nvPr>
        </p:nvSpPr>
        <p:spPr>
          <a:xfrm>
            <a:off x="628650" y="119203"/>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a:t>Verb </a:t>
            </a:r>
            <a:endParaRPr/>
          </a:p>
        </p:txBody>
      </p:sp>
      <p:graphicFrame>
        <p:nvGraphicFramePr>
          <p:cNvPr id="656" name="Google Shape;656;p105"/>
          <p:cNvGraphicFramePr/>
          <p:nvPr/>
        </p:nvGraphicFramePr>
        <p:xfrm>
          <a:off x="628644" y="934600"/>
          <a:ext cx="3000000" cy="3000000"/>
        </p:xfrm>
        <a:graphic>
          <a:graphicData uri="http://schemas.openxmlformats.org/drawingml/2006/table">
            <a:tbl>
              <a:tblPr bandRow="1" firstRow="1">
                <a:noFill/>
                <a:tableStyleId>{E25E3672-02A7-462B-BBFB-458B751492E9}</a:tableStyleId>
              </a:tblPr>
              <a:tblGrid>
                <a:gridCol w="682650"/>
                <a:gridCol w="2765375"/>
              </a:tblGrid>
              <a:tr h="388650">
                <a:tc>
                  <a:txBody>
                    <a:bodyPr/>
                    <a:lstStyle/>
                    <a:p>
                      <a:pPr indent="0" lvl="0" marL="0" marR="0" rtl="0" algn="l">
                        <a:spcBef>
                          <a:spcPts val="0"/>
                        </a:spcBef>
                        <a:spcAft>
                          <a:spcPts val="0"/>
                        </a:spcAft>
                        <a:buNone/>
                      </a:pPr>
                      <a:r>
                        <a:rPr lang="no" sz="2100" u="none" cap="none" strike="noStrike"/>
                        <a:t>1</a:t>
                      </a:r>
                      <a:endParaRPr sz="2100"/>
                    </a:p>
                  </a:txBody>
                  <a:tcPr marT="34300" marB="34300" marR="68600" marL="68600"/>
                </a:tc>
                <a:tc>
                  <a:txBody>
                    <a:bodyPr/>
                    <a:lstStyle/>
                    <a:p>
                      <a:pPr indent="0" lvl="0" marL="0" marR="0" rtl="0" algn="l">
                        <a:spcBef>
                          <a:spcPts val="0"/>
                        </a:spcBef>
                        <a:spcAft>
                          <a:spcPts val="0"/>
                        </a:spcAft>
                        <a:buNone/>
                      </a:pPr>
                      <a:r>
                        <a:rPr lang="no" sz="2100"/>
                        <a:t>Skyve </a:t>
                      </a:r>
                      <a:endParaRPr sz="2100"/>
                    </a:p>
                  </a:txBody>
                  <a:tcPr marT="34300" marB="34300" marR="68600" marL="68600"/>
                </a:tc>
              </a:tr>
              <a:tr h="388650">
                <a:tc>
                  <a:txBody>
                    <a:bodyPr/>
                    <a:lstStyle/>
                    <a:p>
                      <a:pPr indent="0" lvl="0" marL="0" marR="0" rtl="0" algn="l">
                        <a:spcBef>
                          <a:spcPts val="0"/>
                        </a:spcBef>
                        <a:spcAft>
                          <a:spcPts val="0"/>
                        </a:spcAft>
                        <a:buNone/>
                      </a:pPr>
                      <a:r>
                        <a:rPr lang="no" sz="2100"/>
                        <a:t>2</a:t>
                      </a:r>
                      <a:endParaRPr sz="2100"/>
                    </a:p>
                  </a:txBody>
                  <a:tcPr marT="34300" marB="34300" marR="68600" marL="68600"/>
                </a:tc>
                <a:tc>
                  <a:txBody>
                    <a:bodyPr/>
                    <a:lstStyle/>
                    <a:p>
                      <a:pPr indent="0" lvl="0" marL="0" marR="0" rtl="0" algn="l">
                        <a:spcBef>
                          <a:spcPts val="0"/>
                        </a:spcBef>
                        <a:spcAft>
                          <a:spcPts val="0"/>
                        </a:spcAft>
                        <a:buNone/>
                      </a:pPr>
                      <a:r>
                        <a:rPr lang="no" sz="2100"/>
                        <a:t>Samle </a:t>
                      </a:r>
                      <a:endParaRPr sz="2100"/>
                    </a:p>
                  </a:txBody>
                  <a:tcPr marT="34300" marB="34300" marR="68600" marL="68600"/>
                </a:tc>
              </a:tr>
              <a:tr h="388650">
                <a:tc>
                  <a:txBody>
                    <a:bodyPr/>
                    <a:lstStyle/>
                    <a:p>
                      <a:pPr indent="0" lvl="0" marL="0" marR="0" rtl="0" algn="l">
                        <a:spcBef>
                          <a:spcPts val="0"/>
                        </a:spcBef>
                        <a:spcAft>
                          <a:spcPts val="0"/>
                        </a:spcAft>
                        <a:buNone/>
                      </a:pPr>
                      <a:r>
                        <a:rPr lang="no" sz="2100"/>
                        <a:t>3</a:t>
                      </a:r>
                      <a:endParaRPr sz="2100"/>
                    </a:p>
                  </a:txBody>
                  <a:tcPr marT="34300" marB="34300" marR="68600" marL="68600"/>
                </a:tc>
                <a:tc>
                  <a:txBody>
                    <a:bodyPr/>
                    <a:lstStyle/>
                    <a:p>
                      <a:pPr indent="0" lvl="0" marL="0" marR="0" rtl="0" algn="l">
                        <a:spcBef>
                          <a:spcPts val="0"/>
                        </a:spcBef>
                        <a:spcAft>
                          <a:spcPts val="0"/>
                        </a:spcAft>
                        <a:buNone/>
                      </a:pPr>
                      <a:r>
                        <a:rPr lang="no" sz="2100"/>
                        <a:t>Redusere </a:t>
                      </a:r>
                      <a:endParaRPr sz="2100"/>
                    </a:p>
                  </a:txBody>
                  <a:tcPr marT="34300" marB="34300" marR="68600" marL="68600"/>
                </a:tc>
              </a:tr>
              <a:tr h="388650">
                <a:tc>
                  <a:txBody>
                    <a:bodyPr/>
                    <a:lstStyle/>
                    <a:p>
                      <a:pPr indent="0" lvl="0" marL="0" marR="0" rtl="0" algn="l">
                        <a:spcBef>
                          <a:spcPts val="0"/>
                        </a:spcBef>
                        <a:spcAft>
                          <a:spcPts val="0"/>
                        </a:spcAft>
                        <a:buNone/>
                      </a:pPr>
                      <a:r>
                        <a:rPr lang="no" sz="2100"/>
                        <a:t>4</a:t>
                      </a:r>
                      <a:endParaRPr sz="2100"/>
                    </a:p>
                  </a:txBody>
                  <a:tcPr marT="34300" marB="34300" marR="68600" marL="68600"/>
                </a:tc>
                <a:tc>
                  <a:txBody>
                    <a:bodyPr/>
                    <a:lstStyle/>
                    <a:p>
                      <a:pPr indent="0" lvl="0" marL="0" marR="0" rtl="0" algn="l">
                        <a:spcBef>
                          <a:spcPts val="0"/>
                        </a:spcBef>
                        <a:spcAft>
                          <a:spcPts val="0"/>
                        </a:spcAft>
                        <a:buNone/>
                      </a:pPr>
                      <a:r>
                        <a:rPr lang="no" sz="2100"/>
                        <a:t>Varme</a:t>
                      </a:r>
                      <a:endParaRPr sz="2100"/>
                    </a:p>
                  </a:txBody>
                  <a:tcPr marT="34300" marB="34300" marR="68600" marL="68600"/>
                </a:tc>
              </a:tr>
              <a:tr h="388650">
                <a:tc>
                  <a:txBody>
                    <a:bodyPr/>
                    <a:lstStyle/>
                    <a:p>
                      <a:pPr indent="0" lvl="0" marL="0" marR="0" rtl="0" algn="l">
                        <a:spcBef>
                          <a:spcPts val="0"/>
                        </a:spcBef>
                        <a:spcAft>
                          <a:spcPts val="0"/>
                        </a:spcAft>
                        <a:buNone/>
                      </a:pPr>
                      <a:r>
                        <a:rPr lang="no" sz="2100"/>
                        <a:t>5</a:t>
                      </a:r>
                      <a:endParaRPr sz="2100"/>
                    </a:p>
                  </a:txBody>
                  <a:tcPr marT="34300" marB="34300" marR="68600" marL="68600"/>
                </a:tc>
                <a:tc>
                  <a:txBody>
                    <a:bodyPr/>
                    <a:lstStyle/>
                    <a:p>
                      <a:pPr indent="0" lvl="0" marL="0" marR="0" rtl="0" algn="l">
                        <a:spcBef>
                          <a:spcPts val="0"/>
                        </a:spcBef>
                        <a:spcAft>
                          <a:spcPts val="0"/>
                        </a:spcAft>
                        <a:buNone/>
                      </a:pPr>
                      <a:r>
                        <a:rPr lang="no" sz="2100"/>
                        <a:t>Kaste</a:t>
                      </a:r>
                      <a:endParaRPr sz="2100"/>
                    </a:p>
                  </a:txBody>
                  <a:tcPr marT="34300" marB="34300" marR="68600" marL="68600"/>
                </a:tc>
              </a:tr>
              <a:tr h="388650">
                <a:tc>
                  <a:txBody>
                    <a:bodyPr/>
                    <a:lstStyle/>
                    <a:p>
                      <a:pPr indent="0" lvl="0" marL="0" marR="0" rtl="0" algn="l">
                        <a:spcBef>
                          <a:spcPts val="0"/>
                        </a:spcBef>
                        <a:spcAft>
                          <a:spcPts val="0"/>
                        </a:spcAft>
                        <a:buNone/>
                      </a:pPr>
                      <a:r>
                        <a:rPr lang="no" sz="2100"/>
                        <a:t>6</a:t>
                      </a:r>
                      <a:endParaRPr sz="2100"/>
                    </a:p>
                  </a:txBody>
                  <a:tcPr marT="34300" marB="34300" marR="68600" marL="68600"/>
                </a:tc>
                <a:tc>
                  <a:txBody>
                    <a:bodyPr/>
                    <a:lstStyle/>
                    <a:p>
                      <a:pPr indent="0" lvl="0" marL="0" marR="0" rtl="0" algn="l">
                        <a:spcBef>
                          <a:spcPts val="0"/>
                        </a:spcBef>
                        <a:spcAft>
                          <a:spcPts val="0"/>
                        </a:spcAft>
                        <a:buNone/>
                      </a:pPr>
                      <a:r>
                        <a:rPr lang="no" sz="2100"/>
                        <a:t>Fly</a:t>
                      </a:r>
                      <a:endParaRPr sz="2100"/>
                    </a:p>
                  </a:txBody>
                  <a:tcPr marT="34300" marB="34300" marR="68600" marL="68600"/>
                </a:tc>
              </a:tr>
              <a:tr h="388650">
                <a:tc>
                  <a:txBody>
                    <a:bodyPr/>
                    <a:lstStyle/>
                    <a:p>
                      <a:pPr indent="0" lvl="0" marL="0" marR="0" rtl="0" algn="l">
                        <a:spcBef>
                          <a:spcPts val="0"/>
                        </a:spcBef>
                        <a:spcAft>
                          <a:spcPts val="0"/>
                        </a:spcAft>
                        <a:buNone/>
                      </a:pPr>
                      <a:r>
                        <a:rPr lang="no" sz="2100"/>
                        <a:t>7</a:t>
                      </a:r>
                      <a:endParaRPr sz="2100"/>
                    </a:p>
                  </a:txBody>
                  <a:tcPr marT="34300" marB="34300" marR="68600" marL="68600"/>
                </a:tc>
                <a:tc>
                  <a:txBody>
                    <a:bodyPr/>
                    <a:lstStyle/>
                    <a:p>
                      <a:pPr indent="0" lvl="0" marL="0" marR="0" rtl="0" algn="l">
                        <a:spcBef>
                          <a:spcPts val="0"/>
                        </a:spcBef>
                        <a:spcAft>
                          <a:spcPts val="0"/>
                        </a:spcAft>
                        <a:buNone/>
                      </a:pPr>
                      <a:r>
                        <a:rPr lang="no" sz="2100"/>
                        <a:t>Gli </a:t>
                      </a:r>
                      <a:endParaRPr sz="2100"/>
                    </a:p>
                  </a:txBody>
                  <a:tcPr marT="34300" marB="34300" marR="68600" marL="68600"/>
                </a:tc>
              </a:tr>
              <a:tr h="388650">
                <a:tc>
                  <a:txBody>
                    <a:bodyPr/>
                    <a:lstStyle/>
                    <a:p>
                      <a:pPr indent="0" lvl="0" marL="0" marR="0" rtl="0" algn="l">
                        <a:spcBef>
                          <a:spcPts val="0"/>
                        </a:spcBef>
                        <a:spcAft>
                          <a:spcPts val="0"/>
                        </a:spcAft>
                        <a:buNone/>
                      </a:pPr>
                      <a:r>
                        <a:rPr lang="no" sz="2100"/>
                        <a:t>8</a:t>
                      </a:r>
                      <a:endParaRPr sz="2100"/>
                    </a:p>
                  </a:txBody>
                  <a:tcPr marT="34300" marB="34300" marR="68600" marL="68600"/>
                </a:tc>
                <a:tc>
                  <a:txBody>
                    <a:bodyPr/>
                    <a:lstStyle/>
                    <a:p>
                      <a:pPr indent="0" lvl="0" marL="0" marR="0" rtl="0" algn="l">
                        <a:spcBef>
                          <a:spcPts val="0"/>
                        </a:spcBef>
                        <a:spcAft>
                          <a:spcPts val="0"/>
                        </a:spcAft>
                        <a:buNone/>
                      </a:pPr>
                      <a:r>
                        <a:rPr lang="no" sz="2100"/>
                        <a:t>Sprette </a:t>
                      </a:r>
                      <a:endParaRPr sz="2100"/>
                    </a:p>
                  </a:txBody>
                  <a:tcPr marT="34300" marB="34300" marR="68600" marL="68600"/>
                </a:tc>
              </a:tr>
              <a:tr h="388650">
                <a:tc>
                  <a:txBody>
                    <a:bodyPr/>
                    <a:lstStyle/>
                    <a:p>
                      <a:pPr indent="0" lvl="0" marL="0" marR="0" rtl="0" algn="l">
                        <a:spcBef>
                          <a:spcPts val="0"/>
                        </a:spcBef>
                        <a:spcAft>
                          <a:spcPts val="0"/>
                        </a:spcAft>
                        <a:buNone/>
                      </a:pPr>
                      <a:r>
                        <a:rPr lang="no" sz="2100"/>
                        <a:t>9</a:t>
                      </a:r>
                      <a:endParaRPr sz="2100"/>
                    </a:p>
                  </a:txBody>
                  <a:tcPr marT="34300" marB="34300" marR="68600" marL="68600"/>
                </a:tc>
                <a:tc>
                  <a:txBody>
                    <a:bodyPr/>
                    <a:lstStyle/>
                    <a:p>
                      <a:pPr indent="0" lvl="0" marL="0" marR="0" rtl="0" algn="l">
                        <a:spcBef>
                          <a:spcPts val="0"/>
                        </a:spcBef>
                        <a:spcAft>
                          <a:spcPts val="0"/>
                        </a:spcAft>
                        <a:buNone/>
                      </a:pPr>
                      <a:r>
                        <a:rPr lang="no" sz="2100"/>
                        <a:t>Snurre </a:t>
                      </a:r>
                      <a:endParaRPr sz="2100"/>
                    </a:p>
                  </a:txBody>
                  <a:tcPr marT="34300" marB="34300" marR="68600" marL="68600"/>
                </a:tc>
              </a:tr>
              <a:tr h="388650">
                <a:tc>
                  <a:txBody>
                    <a:bodyPr/>
                    <a:lstStyle/>
                    <a:p>
                      <a:pPr indent="0" lvl="0" marL="0" marR="0" rtl="0" algn="l">
                        <a:spcBef>
                          <a:spcPts val="0"/>
                        </a:spcBef>
                        <a:spcAft>
                          <a:spcPts val="0"/>
                        </a:spcAft>
                        <a:buNone/>
                      </a:pPr>
                      <a:r>
                        <a:rPr lang="no" sz="2100"/>
                        <a:t>10</a:t>
                      </a:r>
                      <a:endParaRPr sz="2100"/>
                    </a:p>
                  </a:txBody>
                  <a:tcPr marT="34300" marB="34300" marR="68600" marL="68600"/>
                </a:tc>
                <a:tc>
                  <a:txBody>
                    <a:bodyPr/>
                    <a:lstStyle/>
                    <a:p>
                      <a:pPr indent="0" lvl="0" marL="0" marR="0" rtl="0" algn="l">
                        <a:spcBef>
                          <a:spcPts val="0"/>
                        </a:spcBef>
                        <a:spcAft>
                          <a:spcPts val="0"/>
                        </a:spcAft>
                        <a:buNone/>
                      </a:pPr>
                      <a:r>
                        <a:rPr lang="no" sz="2100"/>
                        <a:t>Transportere</a:t>
                      </a:r>
                      <a:endParaRPr sz="2100"/>
                    </a:p>
                  </a:txBody>
                  <a:tcPr marT="34300" marB="34300" marR="68600" marL="68600"/>
                </a:tc>
              </a:tr>
            </a:tbl>
          </a:graphicData>
        </a:graphic>
      </p:graphicFrame>
      <p:sp>
        <p:nvSpPr>
          <p:cNvPr id="657" name="Google Shape;657;p105"/>
          <p:cNvSpPr/>
          <p:nvPr/>
        </p:nvSpPr>
        <p:spPr>
          <a:xfrm>
            <a:off x="7684475" y="992875"/>
            <a:ext cx="1014600" cy="1071600"/>
          </a:xfrm>
          <a:prstGeom prst="wedgeRoundRectCallout">
            <a:avLst>
              <a:gd fmla="val -34795" name="adj1"/>
              <a:gd fmla="val 12692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no" sz="1100"/>
              <a:t>Noter ned ordet som tilsvarer det tallet du tenkte på</a:t>
            </a:r>
            <a:endParaRPr sz="1100"/>
          </a:p>
        </p:txBody>
      </p:sp>
      <p:graphicFrame>
        <p:nvGraphicFramePr>
          <p:cNvPr id="658" name="Google Shape;658;p105"/>
          <p:cNvGraphicFramePr/>
          <p:nvPr/>
        </p:nvGraphicFramePr>
        <p:xfrm>
          <a:off x="4285556" y="901300"/>
          <a:ext cx="3000000" cy="3000000"/>
        </p:xfrm>
        <a:graphic>
          <a:graphicData uri="http://schemas.openxmlformats.org/drawingml/2006/table">
            <a:tbl>
              <a:tblPr bandRow="1" firstRow="1">
                <a:noFill/>
                <a:tableStyleId>{E25E3672-02A7-462B-BBFB-458B751492E9}</a:tableStyleId>
              </a:tblPr>
              <a:tblGrid>
                <a:gridCol w="631575"/>
                <a:gridCol w="2558450"/>
              </a:tblGrid>
              <a:tr h="341300">
                <a:tc>
                  <a:txBody>
                    <a:bodyPr/>
                    <a:lstStyle/>
                    <a:p>
                      <a:pPr indent="0" lvl="0" marL="0" marR="0" rtl="0" algn="l">
                        <a:spcBef>
                          <a:spcPts val="0"/>
                        </a:spcBef>
                        <a:spcAft>
                          <a:spcPts val="0"/>
                        </a:spcAft>
                        <a:buNone/>
                      </a:pPr>
                      <a:r>
                        <a:rPr lang="no" sz="2100"/>
                        <a:t>11</a:t>
                      </a:r>
                      <a:endParaRPr sz="2100"/>
                    </a:p>
                  </a:txBody>
                  <a:tcPr marT="34300" marB="34300" marR="68600" marL="68600"/>
                </a:tc>
                <a:tc>
                  <a:txBody>
                    <a:bodyPr/>
                    <a:lstStyle/>
                    <a:p>
                      <a:pPr indent="0" lvl="0" marL="0" marR="0" rtl="0" algn="l">
                        <a:spcBef>
                          <a:spcPts val="0"/>
                        </a:spcBef>
                        <a:spcAft>
                          <a:spcPts val="0"/>
                        </a:spcAft>
                        <a:buNone/>
                      </a:pPr>
                      <a:r>
                        <a:rPr lang="no" sz="2100"/>
                        <a:t>Hoppe</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2</a:t>
                      </a:r>
                      <a:endParaRPr sz="2100"/>
                    </a:p>
                  </a:txBody>
                  <a:tcPr marT="34300" marB="34300" marR="68600" marL="68600"/>
                </a:tc>
                <a:tc>
                  <a:txBody>
                    <a:bodyPr/>
                    <a:lstStyle/>
                    <a:p>
                      <a:pPr indent="0" lvl="0" marL="0" marR="0" rtl="0" algn="l">
                        <a:spcBef>
                          <a:spcPts val="0"/>
                        </a:spcBef>
                        <a:spcAft>
                          <a:spcPts val="0"/>
                        </a:spcAft>
                        <a:buNone/>
                      </a:pPr>
                      <a:r>
                        <a:rPr lang="no" sz="2100"/>
                        <a:t>Løpe </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3</a:t>
                      </a:r>
                      <a:endParaRPr sz="2100"/>
                    </a:p>
                  </a:txBody>
                  <a:tcPr marT="34300" marB="34300" marR="68600" marL="68600"/>
                </a:tc>
                <a:tc>
                  <a:txBody>
                    <a:bodyPr/>
                    <a:lstStyle/>
                    <a:p>
                      <a:pPr indent="0" lvl="0" marL="0" marR="0" rtl="0" algn="l">
                        <a:spcBef>
                          <a:spcPts val="0"/>
                        </a:spcBef>
                        <a:spcAft>
                          <a:spcPts val="0"/>
                        </a:spcAft>
                        <a:buNone/>
                      </a:pPr>
                      <a:r>
                        <a:rPr lang="no" sz="2100"/>
                        <a:t>Lære</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4</a:t>
                      </a:r>
                      <a:endParaRPr sz="2100"/>
                    </a:p>
                  </a:txBody>
                  <a:tcPr marT="34300" marB="34300" marR="68600" marL="68600"/>
                </a:tc>
                <a:tc>
                  <a:txBody>
                    <a:bodyPr/>
                    <a:lstStyle/>
                    <a:p>
                      <a:pPr indent="0" lvl="0" marL="0" marR="0" rtl="0" algn="l">
                        <a:spcBef>
                          <a:spcPts val="0"/>
                        </a:spcBef>
                        <a:spcAft>
                          <a:spcPts val="0"/>
                        </a:spcAft>
                        <a:buNone/>
                      </a:pPr>
                      <a:r>
                        <a:rPr lang="no" sz="2100"/>
                        <a:t>Løse</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5</a:t>
                      </a:r>
                      <a:endParaRPr sz="2100"/>
                    </a:p>
                  </a:txBody>
                  <a:tcPr marT="34300" marB="34300" marR="68600" marL="68600"/>
                </a:tc>
                <a:tc>
                  <a:txBody>
                    <a:bodyPr/>
                    <a:lstStyle/>
                    <a:p>
                      <a:pPr indent="0" lvl="0" marL="0" marR="0" rtl="0" algn="l">
                        <a:spcBef>
                          <a:spcPts val="0"/>
                        </a:spcBef>
                        <a:spcAft>
                          <a:spcPts val="0"/>
                        </a:spcAft>
                        <a:buNone/>
                      </a:pPr>
                      <a:r>
                        <a:rPr lang="no" sz="2100"/>
                        <a:t>Vokse </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6</a:t>
                      </a:r>
                      <a:endParaRPr sz="2100"/>
                    </a:p>
                  </a:txBody>
                  <a:tcPr marT="34300" marB="34300" marR="68600" marL="68600"/>
                </a:tc>
                <a:tc>
                  <a:txBody>
                    <a:bodyPr/>
                    <a:lstStyle/>
                    <a:p>
                      <a:pPr indent="0" lvl="0" marL="0" marR="0" rtl="0" algn="l">
                        <a:spcBef>
                          <a:spcPts val="0"/>
                        </a:spcBef>
                        <a:spcAft>
                          <a:spcPts val="0"/>
                        </a:spcAft>
                        <a:buNone/>
                      </a:pPr>
                      <a:r>
                        <a:rPr lang="no" sz="2100"/>
                        <a:t>Spare </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7</a:t>
                      </a:r>
                      <a:endParaRPr sz="2100"/>
                    </a:p>
                  </a:txBody>
                  <a:tcPr marT="34300" marB="34300" marR="68600" marL="68600"/>
                </a:tc>
                <a:tc>
                  <a:txBody>
                    <a:bodyPr/>
                    <a:lstStyle/>
                    <a:p>
                      <a:pPr indent="0" lvl="0" marL="0" marR="0" rtl="0" algn="l">
                        <a:spcBef>
                          <a:spcPts val="0"/>
                        </a:spcBef>
                        <a:spcAft>
                          <a:spcPts val="0"/>
                        </a:spcAft>
                        <a:buNone/>
                      </a:pPr>
                      <a:r>
                        <a:rPr lang="no" sz="2100"/>
                        <a:t>Fryse </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8</a:t>
                      </a:r>
                      <a:endParaRPr sz="2100"/>
                    </a:p>
                  </a:txBody>
                  <a:tcPr marT="34300" marB="34300" marR="68600" marL="68600"/>
                </a:tc>
                <a:tc>
                  <a:txBody>
                    <a:bodyPr/>
                    <a:lstStyle/>
                    <a:p>
                      <a:pPr indent="0" lvl="0" marL="0" marR="0" rtl="0" algn="l">
                        <a:spcBef>
                          <a:spcPts val="0"/>
                        </a:spcBef>
                        <a:spcAft>
                          <a:spcPts val="0"/>
                        </a:spcAft>
                        <a:buNone/>
                      </a:pPr>
                      <a:r>
                        <a:rPr lang="no" sz="2100"/>
                        <a:t>Sveve</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9</a:t>
                      </a:r>
                      <a:endParaRPr sz="2100"/>
                    </a:p>
                  </a:txBody>
                  <a:tcPr marT="34300" marB="34300" marR="68600" marL="68600"/>
                </a:tc>
                <a:tc>
                  <a:txBody>
                    <a:bodyPr/>
                    <a:lstStyle/>
                    <a:p>
                      <a:pPr indent="0" lvl="0" marL="0" marR="0" rtl="0" algn="l">
                        <a:spcBef>
                          <a:spcPts val="0"/>
                        </a:spcBef>
                        <a:spcAft>
                          <a:spcPts val="0"/>
                        </a:spcAft>
                        <a:buNone/>
                      </a:pPr>
                      <a:r>
                        <a:rPr lang="no" sz="2100"/>
                        <a:t>Skrive</a:t>
                      </a:r>
                      <a:endParaRPr sz="2100"/>
                    </a:p>
                  </a:txBody>
                  <a:tcPr marT="34300" marB="34300" marR="68600" marL="68600"/>
                </a:tc>
              </a:tr>
              <a:tr h="388650">
                <a:tc>
                  <a:txBody>
                    <a:bodyPr/>
                    <a:lstStyle/>
                    <a:p>
                      <a:pPr indent="0" lvl="0" marL="0" marR="0" rtl="0" algn="l">
                        <a:spcBef>
                          <a:spcPts val="0"/>
                        </a:spcBef>
                        <a:spcAft>
                          <a:spcPts val="0"/>
                        </a:spcAft>
                        <a:buNone/>
                      </a:pPr>
                      <a:r>
                        <a:rPr lang="no" sz="2100"/>
                        <a:t>2</a:t>
                      </a:r>
                      <a:r>
                        <a:rPr lang="no" sz="2100"/>
                        <a:t>0</a:t>
                      </a:r>
                      <a:endParaRPr sz="2100"/>
                    </a:p>
                  </a:txBody>
                  <a:tcPr marT="34300" marB="34300" marR="68600" marL="68600"/>
                </a:tc>
                <a:tc>
                  <a:txBody>
                    <a:bodyPr/>
                    <a:lstStyle/>
                    <a:p>
                      <a:pPr indent="0" lvl="0" marL="0" marR="0" rtl="0" algn="l">
                        <a:spcBef>
                          <a:spcPts val="0"/>
                        </a:spcBef>
                        <a:spcAft>
                          <a:spcPts val="0"/>
                        </a:spcAft>
                        <a:buNone/>
                      </a:pPr>
                      <a:r>
                        <a:rPr lang="no" sz="2100"/>
                        <a:t>Smelte </a:t>
                      </a:r>
                      <a:endParaRPr sz="2100"/>
                    </a:p>
                  </a:txBody>
                  <a:tcPr marT="34300" marB="34300" marR="68600" marL="68600"/>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106"/>
          <p:cNvSpPr txBox="1"/>
          <p:nvPr>
            <p:ph type="title"/>
          </p:nvPr>
        </p:nvSpPr>
        <p:spPr>
          <a:xfrm>
            <a:off x="628650" y="119203"/>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a:t>Substantiv </a:t>
            </a:r>
            <a:endParaRPr/>
          </a:p>
        </p:txBody>
      </p:sp>
      <p:graphicFrame>
        <p:nvGraphicFramePr>
          <p:cNvPr id="664" name="Google Shape;664;p106"/>
          <p:cNvGraphicFramePr/>
          <p:nvPr/>
        </p:nvGraphicFramePr>
        <p:xfrm>
          <a:off x="696327" y="926485"/>
          <a:ext cx="3000000" cy="3000000"/>
        </p:xfrm>
        <a:graphic>
          <a:graphicData uri="http://schemas.openxmlformats.org/drawingml/2006/table">
            <a:tbl>
              <a:tblPr bandRow="1" firstRow="1">
                <a:noFill/>
                <a:tableStyleId>{E25E3672-02A7-462B-BBFB-458B751492E9}</a:tableStyleId>
              </a:tblPr>
              <a:tblGrid>
                <a:gridCol w="537525"/>
                <a:gridCol w="2177575"/>
              </a:tblGrid>
              <a:tr h="388650">
                <a:tc>
                  <a:txBody>
                    <a:bodyPr/>
                    <a:lstStyle/>
                    <a:p>
                      <a:pPr indent="0" lvl="0" marL="0" marR="0" rtl="0" algn="l">
                        <a:spcBef>
                          <a:spcPts val="0"/>
                        </a:spcBef>
                        <a:spcAft>
                          <a:spcPts val="0"/>
                        </a:spcAft>
                        <a:buNone/>
                      </a:pPr>
                      <a:r>
                        <a:rPr lang="no" sz="2100"/>
                        <a:t>1</a:t>
                      </a:r>
                      <a:endParaRPr sz="2100"/>
                    </a:p>
                  </a:txBody>
                  <a:tcPr marT="34300" marB="34300" marR="68600" marL="68600"/>
                </a:tc>
                <a:tc>
                  <a:txBody>
                    <a:bodyPr/>
                    <a:lstStyle/>
                    <a:p>
                      <a:pPr indent="0" lvl="0" marL="0" marR="0" rtl="0" algn="l">
                        <a:spcBef>
                          <a:spcPts val="0"/>
                        </a:spcBef>
                        <a:spcAft>
                          <a:spcPts val="0"/>
                        </a:spcAft>
                        <a:buNone/>
                      </a:pPr>
                      <a:r>
                        <a:rPr lang="no" sz="2100"/>
                        <a:t>Ryggsekk </a:t>
                      </a:r>
                      <a:endParaRPr sz="2100"/>
                    </a:p>
                  </a:txBody>
                  <a:tcPr marT="34300" marB="34300" marR="68600" marL="68600"/>
                </a:tc>
              </a:tr>
              <a:tr h="388650">
                <a:tc>
                  <a:txBody>
                    <a:bodyPr/>
                    <a:lstStyle/>
                    <a:p>
                      <a:pPr indent="0" lvl="0" marL="0" marR="0" rtl="0" algn="l">
                        <a:spcBef>
                          <a:spcPts val="0"/>
                        </a:spcBef>
                        <a:spcAft>
                          <a:spcPts val="0"/>
                        </a:spcAft>
                        <a:buNone/>
                      </a:pPr>
                      <a:r>
                        <a:rPr lang="no" sz="2100"/>
                        <a:t>2</a:t>
                      </a:r>
                      <a:endParaRPr sz="2100"/>
                    </a:p>
                  </a:txBody>
                  <a:tcPr marT="34300" marB="34300" marR="68600" marL="68600"/>
                </a:tc>
                <a:tc>
                  <a:txBody>
                    <a:bodyPr/>
                    <a:lstStyle/>
                    <a:p>
                      <a:pPr indent="0" lvl="0" marL="0" marR="0" rtl="0" algn="l">
                        <a:spcBef>
                          <a:spcPts val="0"/>
                        </a:spcBef>
                        <a:spcAft>
                          <a:spcPts val="0"/>
                        </a:spcAft>
                        <a:buNone/>
                      </a:pPr>
                      <a:r>
                        <a:rPr lang="no" sz="2100"/>
                        <a:t>Stol </a:t>
                      </a:r>
                      <a:endParaRPr sz="2100"/>
                    </a:p>
                  </a:txBody>
                  <a:tcPr marT="34300" marB="34300" marR="68600" marL="68600"/>
                </a:tc>
              </a:tr>
              <a:tr h="388650">
                <a:tc>
                  <a:txBody>
                    <a:bodyPr/>
                    <a:lstStyle/>
                    <a:p>
                      <a:pPr indent="0" lvl="0" marL="0" marR="0" rtl="0" algn="l">
                        <a:spcBef>
                          <a:spcPts val="0"/>
                        </a:spcBef>
                        <a:spcAft>
                          <a:spcPts val="0"/>
                        </a:spcAft>
                        <a:buNone/>
                      </a:pPr>
                      <a:r>
                        <a:rPr lang="no" sz="2100"/>
                        <a:t>3</a:t>
                      </a:r>
                      <a:endParaRPr sz="2100"/>
                    </a:p>
                  </a:txBody>
                  <a:tcPr marT="34300" marB="34300" marR="68600" marL="68600"/>
                </a:tc>
                <a:tc>
                  <a:txBody>
                    <a:bodyPr/>
                    <a:lstStyle/>
                    <a:p>
                      <a:pPr indent="0" lvl="0" marL="0" marR="0" rtl="0" algn="l">
                        <a:spcBef>
                          <a:spcPts val="0"/>
                        </a:spcBef>
                        <a:spcAft>
                          <a:spcPts val="0"/>
                        </a:spcAft>
                        <a:buNone/>
                      </a:pPr>
                      <a:r>
                        <a:rPr lang="no" sz="2100"/>
                        <a:t>Tallerken </a:t>
                      </a:r>
                      <a:endParaRPr sz="2100"/>
                    </a:p>
                  </a:txBody>
                  <a:tcPr marT="34300" marB="34300" marR="68600" marL="68600"/>
                </a:tc>
              </a:tr>
              <a:tr h="388650">
                <a:tc>
                  <a:txBody>
                    <a:bodyPr/>
                    <a:lstStyle/>
                    <a:p>
                      <a:pPr indent="0" lvl="0" marL="0" marR="0" rtl="0" algn="l">
                        <a:spcBef>
                          <a:spcPts val="0"/>
                        </a:spcBef>
                        <a:spcAft>
                          <a:spcPts val="0"/>
                        </a:spcAft>
                        <a:buNone/>
                      </a:pPr>
                      <a:r>
                        <a:rPr lang="no" sz="2100"/>
                        <a:t>4</a:t>
                      </a:r>
                      <a:endParaRPr sz="2100"/>
                    </a:p>
                  </a:txBody>
                  <a:tcPr marT="34300" marB="34300" marR="68600" marL="68600"/>
                </a:tc>
                <a:tc>
                  <a:txBody>
                    <a:bodyPr/>
                    <a:lstStyle/>
                    <a:p>
                      <a:pPr indent="0" lvl="0" marL="0" marR="0" rtl="0" algn="l">
                        <a:spcBef>
                          <a:spcPts val="0"/>
                        </a:spcBef>
                        <a:spcAft>
                          <a:spcPts val="0"/>
                        </a:spcAft>
                        <a:buNone/>
                      </a:pPr>
                      <a:r>
                        <a:rPr lang="no" sz="2100"/>
                        <a:t>Fjøs </a:t>
                      </a:r>
                      <a:endParaRPr sz="2100"/>
                    </a:p>
                  </a:txBody>
                  <a:tcPr marT="34300" marB="34300" marR="68600" marL="68600"/>
                </a:tc>
              </a:tr>
              <a:tr h="388650">
                <a:tc>
                  <a:txBody>
                    <a:bodyPr/>
                    <a:lstStyle/>
                    <a:p>
                      <a:pPr indent="0" lvl="0" marL="0" marR="0" rtl="0" algn="l">
                        <a:spcBef>
                          <a:spcPts val="0"/>
                        </a:spcBef>
                        <a:spcAft>
                          <a:spcPts val="0"/>
                        </a:spcAft>
                        <a:buNone/>
                      </a:pPr>
                      <a:r>
                        <a:rPr lang="no" sz="2100"/>
                        <a:t>5</a:t>
                      </a:r>
                      <a:endParaRPr sz="2100"/>
                    </a:p>
                  </a:txBody>
                  <a:tcPr marT="34300" marB="34300" marR="68600" marL="68600"/>
                </a:tc>
                <a:tc>
                  <a:txBody>
                    <a:bodyPr/>
                    <a:lstStyle/>
                    <a:p>
                      <a:pPr indent="0" lvl="0" marL="0" marR="0" rtl="0" algn="l">
                        <a:spcBef>
                          <a:spcPts val="0"/>
                        </a:spcBef>
                        <a:spcAft>
                          <a:spcPts val="0"/>
                        </a:spcAft>
                        <a:buNone/>
                      </a:pPr>
                      <a:r>
                        <a:rPr lang="no" sz="2100"/>
                        <a:t>Vindu </a:t>
                      </a:r>
                      <a:endParaRPr sz="2100"/>
                    </a:p>
                  </a:txBody>
                  <a:tcPr marT="34300" marB="34300" marR="68600" marL="68600"/>
                </a:tc>
              </a:tr>
              <a:tr h="388650">
                <a:tc>
                  <a:txBody>
                    <a:bodyPr/>
                    <a:lstStyle/>
                    <a:p>
                      <a:pPr indent="0" lvl="0" marL="0" marR="0" rtl="0" algn="l">
                        <a:spcBef>
                          <a:spcPts val="0"/>
                        </a:spcBef>
                        <a:spcAft>
                          <a:spcPts val="0"/>
                        </a:spcAft>
                        <a:buNone/>
                      </a:pPr>
                      <a:r>
                        <a:rPr lang="no" sz="2100"/>
                        <a:t>6</a:t>
                      </a:r>
                      <a:endParaRPr sz="2100"/>
                    </a:p>
                  </a:txBody>
                  <a:tcPr marT="34300" marB="34300" marR="68600" marL="68600"/>
                </a:tc>
                <a:tc>
                  <a:txBody>
                    <a:bodyPr/>
                    <a:lstStyle/>
                    <a:p>
                      <a:pPr indent="0" lvl="0" marL="0" marR="0" rtl="0" algn="l">
                        <a:spcBef>
                          <a:spcPts val="0"/>
                        </a:spcBef>
                        <a:spcAft>
                          <a:spcPts val="0"/>
                        </a:spcAft>
                        <a:buNone/>
                      </a:pPr>
                      <a:r>
                        <a:rPr lang="no" sz="2100"/>
                        <a:t>Bro </a:t>
                      </a:r>
                      <a:endParaRPr sz="2100"/>
                    </a:p>
                  </a:txBody>
                  <a:tcPr marT="34300" marB="34300" marR="68600" marL="68600"/>
                </a:tc>
              </a:tr>
              <a:tr h="388650">
                <a:tc>
                  <a:txBody>
                    <a:bodyPr/>
                    <a:lstStyle/>
                    <a:p>
                      <a:pPr indent="0" lvl="0" marL="0" marR="0" rtl="0" algn="l">
                        <a:spcBef>
                          <a:spcPts val="0"/>
                        </a:spcBef>
                        <a:spcAft>
                          <a:spcPts val="0"/>
                        </a:spcAft>
                        <a:buNone/>
                      </a:pPr>
                      <a:r>
                        <a:rPr lang="no" sz="2100"/>
                        <a:t>7</a:t>
                      </a:r>
                      <a:endParaRPr sz="2100"/>
                    </a:p>
                  </a:txBody>
                  <a:tcPr marT="34300" marB="34300" marR="68600" marL="68600"/>
                </a:tc>
                <a:tc>
                  <a:txBody>
                    <a:bodyPr/>
                    <a:lstStyle/>
                    <a:p>
                      <a:pPr indent="0" lvl="0" marL="0" marR="0" rtl="0" algn="l">
                        <a:spcBef>
                          <a:spcPts val="0"/>
                        </a:spcBef>
                        <a:spcAft>
                          <a:spcPts val="0"/>
                        </a:spcAft>
                        <a:buNone/>
                      </a:pPr>
                      <a:r>
                        <a:rPr lang="no" sz="2100"/>
                        <a:t>Båt </a:t>
                      </a:r>
                      <a:endParaRPr sz="2100"/>
                    </a:p>
                  </a:txBody>
                  <a:tcPr marT="34300" marB="34300" marR="68600" marL="68600"/>
                </a:tc>
              </a:tr>
              <a:tr h="388650">
                <a:tc>
                  <a:txBody>
                    <a:bodyPr/>
                    <a:lstStyle/>
                    <a:p>
                      <a:pPr indent="0" lvl="0" marL="0" marR="0" rtl="0" algn="l">
                        <a:spcBef>
                          <a:spcPts val="0"/>
                        </a:spcBef>
                        <a:spcAft>
                          <a:spcPts val="0"/>
                        </a:spcAft>
                        <a:buNone/>
                      </a:pPr>
                      <a:r>
                        <a:rPr lang="no" sz="2100"/>
                        <a:t>8</a:t>
                      </a:r>
                      <a:endParaRPr sz="2100"/>
                    </a:p>
                  </a:txBody>
                  <a:tcPr marT="34300" marB="34300" marR="68600" marL="68600"/>
                </a:tc>
                <a:tc>
                  <a:txBody>
                    <a:bodyPr/>
                    <a:lstStyle/>
                    <a:p>
                      <a:pPr indent="0" lvl="0" marL="0" marR="0" rtl="0" algn="l">
                        <a:spcBef>
                          <a:spcPts val="0"/>
                        </a:spcBef>
                        <a:spcAft>
                          <a:spcPts val="0"/>
                        </a:spcAft>
                        <a:buNone/>
                      </a:pPr>
                      <a:r>
                        <a:rPr lang="no" sz="2100"/>
                        <a:t>Maskin </a:t>
                      </a:r>
                      <a:endParaRPr sz="2100"/>
                    </a:p>
                  </a:txBody>
                  <a:tcPr marT="34300" marB="34300" marR="68600" marL="68600"/>
                </a:tc>
              </a:tr>
              <a:tr h="388650">
                <a:tc>
                  <a:txBody>
                    <a:bodyPr/>
                    <a:lstStyle/>
                    <a:p>
                      <a:pPr indent="0" lvl="0" marL="0" marR="0" rtl="0" algn="l">
                        <a:spcBef>
                          <a:spcPts val="0"/>
                        </a:spcBef>
                        <a:spcAft>
                          <a:spcPts val="0"/>
                        </a:spcAft>
                        <a:buNone/>
                      </a:pPr>
                      <a:r>
                        <a:rPr lang="no" sz="2100"/>
                        <a:t>9</a:t>
                      </a:r>
                      <a:endParaRPr sz="2100"/>
                    </a:p>
                  </a:txBody>
                  <a:tcPr marT="34300" marB="34300" marR="68600" marL="68600"/>
                </a:tc>
                <a:tc>
                  <a:txBody>
                    <a:bodyPr/>
                    <a:lstStyle/>
                    <a:p>
                      <a:pPr indent="0" lvl="0" marL="0" marR="0" rtl="0" algn="l">
                        <a:spcBef>
                          <a:spcPts val="0"/>
                        </a:spcBef>
                        <a:spcAft>
                          <a:spcPts val="0"/>
                        </a:spcAft>
                        <a:buNone/>
                      </a:pPr>
                      <a:r>
                        <a:rPr lang="no" sz="2100"/>
                        <a:t>Flaske </a:t>
                      </a:r>
                      <a:endParaRPr sz="2100"/>
                    </a:p>
                  </a:txBody>
                  <a:tcPr marT="34300" marB="34300" marR="68600" marL="68600"/>
                </a:tc>
              </a:tr>
              <a:tr h="388650">
                <a:tc>
                  <a:txBody>
                    <a:bodyPr/>
                    <a:lstStyle/>
                    <a:p>
                      <a:pPr indent="0" lvl="0" marL="0" marR="0" rtl="0" algn="l">
                        <a:spcBef>
                          <a:spcPts val="0"/>
                        </a:spcBef>
                        <a:spcAft>
                          <a:spcPts val="0"/>
                        </a:spcAft>
                        <a:buNone/>
                      </a:pPr>
                      <a:r>
                        <a:rPr lang="no" sz="2100"/>
                        <a:t>10</a:t>
                      </a:r>
                      <a:endParaRPr sz="2100"/>
                    </a:p>
                  </a:txBody>
                  <a:tcPr marT="34300" marB="34300" marR="68600" marL="68600"/>
                </a:tc>
                <a:tc>
                  <a:txBody>
                    <a:bodyPr/>
                    <a:lstStyle/>
                    <a:p>
                      <a:pPr indent="0" lvl="0" marL="0" marR="0" rtl="0" algn="l">
                        <a:spcBef>
                          <a:spcPts val="0"/>
                        </a:spcBef>
                        <a:spcAft>
                          <a:spcPts val="0"/>
                        </a:spcAft>
                        <a:buNone/>
                      </a:pPr>
                      <a:r>
                        <a:rPr lang="no" sz="2100"/>
                        <a:t>Søppelbøtte </a:t>
                      </a:r>
                      <a:endParaRPr sz="2100"/>
                    </a:p>
                  </a:txBody>
                  <a:tcPr marT="34300" marB="34300" marR="68600" marL="68600"/>
                </a:tc>
              </a:tr>
            </a:tbl>
          </a:graphicData>
        </a:graphic>
      </p:graphicFrame>
      <p:sp>
        <p:nvSpPr>
          <p:cNvPr id="665" name="Google Shape;665;p106"/>
          <p:cNvSpPr/>
          <p:nvPr/>
        </p:nvSpPr>
        <p:spPr>
          <a:xfrm>
            <a:off x="7343225" y="1579950"/>
            <a:ext cx="1014600" cy="1071600"/>
          </a:xfrm>
          <a:prstGeom prst="wedgeRoundRectCallout">
            <a:avLst>
              <a:gd fmla="val -106332" name="adj1"/>
              <a:gd fmla="val 2199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no" sz="1100"/>
              <a:t>Noter ned ordet som tilsvarer det tallet du tenkte på</a:t>
            </a:r>
            <a:endParaRPr sz="1100"/>
          </a:p>
        </p:txBody>
      </p:sp>
      <p:graphicFrame>
        <p:nvGraphicFramePr>
          <p:cNvPr id="666" name="Google Shape;666;p106"/>
          <p:cNvGraphicFramePr/>
          <p:nvPr/>
        </p:nvGraphicFramePr>
        <p:xfrm>
          <a:off x="3553627" y="926485"/>
          <a:ext cx="3000000" cy="3000000"/>
        </p:xfrm>
        <a:graphic>
          <a:graphicData uri="http://schemas.openxmlformats.org/drawingml/2006/table">
            <a:tbl>
              <a:tblPr bandRow="1" firstRow="1">
                <a:noFill/>
                <a:tableStyleId>{E25E3672-02A7-462B-BBFB-458B751492E9}</a:tableStyleId>
              </a:tblPr>
              <a:tblGrid>
                <a:gridCol w="537525"/>
                <a:gridCol w="2177575"/>
              </a:tblGrid>
              <a:tr h="388650">
                <a:tc>
                  <a:txBody>
                    <a:bodyPr/>
                    <a:lstStyle/>
                    <a:p>
                      <a:pPr indent="0" lvl="0" marL="0" marR="0" rtl="0" algn="l">
                        <a:spcBef>
                          <a:spcPts val="0"/>
                        </a:spcBef>
                        <a:spcAft>
                          <a:spcPts val="0"/>
                        </a:spcAft>
                        <a:buNone/>
                      </a:pPr>
                      <a:r>
                        <a:rPr lang="no" sz="2100"/>
                        <a:t>11</a:t>
                      </a:r>
                      <a:endParaRPr sz="2100"/>
                    </a:p>
                  </a:txBody>
                  <a:tcPr marT="34300" marB="34300" marR="68600" marL="68600"/>
                </a:tc>
                <a:tc>
                  <a:txBody>
                    <a:bodyPr/>
                    <a:lstStyle/>
                    <a:p>
                      <a:pPr indent="0" lvl="0" marL="0" marR="0" rtl="0" algn="l">
                        <a:spcBef>
                          <a:spcPts val="0"/>
                        </a:spcBef>
                        <a:spcAft>
                          <a:spcPts val="0"/>
                        </a:spcAft>
                        <a:buNone/>
                      </a:pPr>
                      <a:r>
                        <a:rPr lang="no" sz="2100"/>
                        <a:t>Rør </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2</a:t>
                      </a:r>
                      <a:endParaRPr sz="2100"/>
                    </a:p>
                  </a:txBody>
                  <a:tcPr marT="34300" marB="34300" marR="68600" marL="68600"/>
                </a:tc>
                <a:tc>
                  <a:txBody>
                    <a:bodyPr/>
                    <a:lstStyle/>
                    <a:p>
                      <a:pPr indent="0" lvl="0" marL="0" marR="0" rtl="0" algn="l">
                        <a:spcBef>
                          <a:spcPts val="0"/>
                        </a:spcBef>
                        <a:spcAft>
                          <a:spcPts val="0"/>
                        </a:spcAft>
                        <a:buNone/>
                      </a:pPr>
                      <a:r>
                        <a:rPr lang="no" sz="2100"/>
                        <a:t>Buss</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3</a:t>
                      </a:r>
                      <a:endParaRPr sz="2100"/>
                    </a:p>
                  </a:txBody>
                  <a:tcPr marT="34300" marB="34300" marR="68600" marL="68600"/>
                </a:tc>
                <a:tc>
                  <a:txBody>
                    <a:bodyPr/>
                    <a:lstStyle/>
                    <a:p>
                      <a:pPr indent="0" lvl="0" marL="0" marR="0" rtl="0" algn="l">
                        <a:spcBef>
                          <a:spcPts val="0"/>
                        </a:spcBef>
                        <a:spcAft>
                          <a:spcPts val="0"/>
                        </a:spcAft>
                        <a:buNone/>
                      </a:pPr>
                      <a:r>
                        <a:rPr lang="no" sz="2100"/>
                        <a:t>Tog </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4</a:t>
                      </a:r>
                      <a:endParaRPr sz="2100"/>
                    </a:p>
                  </a:txBody>
                  <a:tcPr marT="34300" marB="34300" marR="68600" marL="68600"/>
                </a:tc>
                <a:tc>
                  <a:txBody>
                    <a:bodyPr/>
                    <a:lstStyle/>
                    <a:p>
                      <a:pPr indent="0" lvl="0" marL="0" marR="0" rtl="0" algn="l">
                        <a:spcBef>
                          <a:spcPts val="0"/>
                        </a:spcBef>
                        <a:spcAft>
                          <a:spcPts val="0"/>
                        </a:spcAft>
                        <a:buNone/>
                      </a:pPr>
                      <a:r>
                        <a:rPr lang="no" sz="2100"/>
                        <a:t>Sky </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5</a:t>
                      </a:r>
                      <a:endParaRPr sz="2100"/>
                    </a:p>
                  </a:txBody>
                  <a:tcPr marT="34300" marB="34300" marR="68600" marL="68600"/>
                </a:tc>
                <a:tc>
                  <a:txBody>
                    <a:bodyPr/>
                    <a:lstStyle/>
                    <a:p>
                      <a:pPr indent="0" lvl="0" marL="0" marR="0" rtl="0" algn="l">
                        <a:spcBef>
                          <a:spcPts val="0"/>
                        </a:spcBef>
                        <a:spcAft>
                          <a:spcPts val="0"/>
                        </a:spcAft>
                        <a:buNone/>
                      </a:pPr>
                      <a:r>
                        <a:rPr lang="no" sz="2100"/>
                        <a:t>Hageslange </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6</a:t>
                      </a:r>
                      <a:endParaRPr sz="2100"/>
                    </a:p>
                  </a:txBody>
                  <a:tcPr marT="34300" marB="34300" marR="68600" marL="68600"/>
                </a:tc>
                <a:tc>
                  <a:txBody>
                    <a:bodyPr/>
                    <a:lstStyle/>
                    <a:p>
                      <a:pPr indent="0" lvl="0" marL="0" marR="0" rtl="0" algn="l">
                        <a:spcBef>
                          <a:spcPts val="0"/>
                        </a:spcBef>
                        <a:spcAft>
                          <a:spcPts val="0"/>
                        </a:spcAft>
                        <a:buNone/>
                      </a:pPr>
                      <a:r>
                        <a:rPr lang="no" sz="2100"/>
                        <a:t>Is</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7</a:t>
                      </a:r>
                      <a:endParaRPr sz="2100"/>
                    </a:p>
                  </a:txBody>
                  <a:tcPr marT="34300" marB="34300" marR="68600" marL="68600"/>
                </a:tc>
                <a:tc>
                  <a:txBody>
                    <a:bodyPr/>
                    <a:lstStyle/>
                    <a:p>
                      <a:pPr indent="0" lvl="0" marL="0" marR="0" rtl="0" algn="l">
                        <a:spcBef>
                          <a:spcPts val="0"/>
                        </a:spcBef>
                        <a:spcAft>
                          <a:spcPts val="0"/>
                        </a:spcAft>
                        <a:buNone/>
                      </a:pPr>
                      <a:r>
                        <a:rPr lang="no" sz="2100"/>
                        <a:t>Gass</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8</a:t>
                      </a:r>
                      <a:endParaRPr sz="2100"/>
                    </a:p>
                  </a:txBody>
                  <a:tcPr marT="34300" marB="34300" marR="68600" marL="68600"/>
                </a:tc>
                <a:tc>
                  <a:txBody>
                    <a:bodyPr/>
                    <a:lstStyle/>
                    <a:p>
                      <a:pPr indent="0" lvl="0" marL="0" marR="0" rtl="0" algn="l">
                        <a:spcBef>
                          <a:spcPts val="0"/>
                        </a:spcBef>
                        <a:spcAft>
                          <a:spcPts val="0"/>
                        </a:spcAft>
                        <a:buNone/>
                      </a:pPr>
                      <a:r>
                        <a:rPr lang="no" sz="2100"/>
                        <a:t>Skole</a:t>
                      </a:r>
                      <a:endParaRPr sz="2100"/>
                    </a:p>
                  </a:txBody>
                  <a:tcPr marT="34300" marB="34300" marR="68600" marL="68600"/>
                </a:tc>
              </a:tr>
              <a:tr h="388650">
                <a:tc>
                  <a:txBody>
                    <a:bodyPr/>
                    <a:lstStyle/>
                    <a:p>
                      <a:pPr indent="0" lvl="0" marL="0" marR="0" rtl="0" algn="l">
                        <a:spcBef>
                          <a:spcPts val="0"/>
                        </a:spcBef>
                        <a:spcAft>
                          <a:spcPts val="0"/>
                        </a:spcAft>
                        <a:buNone/>
                      </a:pPr>
                      <a:r>
                        <a:rPr lang="no" sz="2100"/>
                        <a:t>1</a:t>
                      </a:r>
                      <a:r>
                        <a:rPr lang="no" sz="2100"/>
                        <a:t>9</a:t>
                      </a:r>
                      <a:endParaRPr sz="2100"/>
                    </a:p>
                  </a:txBody>
                  <a:tcPr marT="34300" marB="34300" marR="68600" marL="68600"/>
                </a:tc>
                <a:tc>
                  <a:txBody>
                    <a:bodyPr/>
                    <a:lstStyle/>
                    <a:p>
                      <a:pPr indent="0" lvl="0" marL="0" marR="0" rtl="0" algn="l">
                        <a:spcBef>
                          <a:spcPts val="0"/>
                        </a:spcBef>
                        <a:spcAft>
                          <a:spcPts val="0"/>
                        </a:spcAft>
                        <a:buNone/>
                      </a:pPr>
                      <a:r>
                        <a:rPr lang="no" sz="2100"/>
                        <a:t>Sofa </a:t>
                      </a:r>
                      <a:endParaRPr sz="2100"/>
                    </a:p>
                  </a:txBody>
                  <a:tcPr marT="34300" marB="34300" marR="68600" marL="68600"/>
                </a:tc>
              </a:tr>
              <a:tr h="388650">
                <a:tc>
                  <a:txBody>
                    <a:bodyPr/>
                    <a:lstStyle/>
                    <a:p>
                      <a:pPr indent="0" lvl="0" marL="0" marR="0" rtl="0" algn="l">
                        <a:spcBef>
                          <a:spcPts val="0"/>
                        </a:spcBef>
                        <a:spcAft>
                          <a:spcPts val="0"/>
                        </a:spcAft>
                        <a:buNone/>
                      </a:pPr>
                      <a:r>
                        <a:rPr lang="no" sz="2100"/>
                        <a:t>2</a:t>
                      </a:r>
                      <a:r>
                        <a:rPr lang="no" sz="2100"/>
                        <a:t>0</a:t>
                      </a:r>
                      <a:endParaRPr sz="2100"/>
                    </a:p>
                  </a:txBody>
                  <a:tcPr marT="34300" marB="34300" marR="68600" marL="68600"/>
                </a:tc>
                <a:tc>
                  <a:txBody>
                    <a:bodyPr/>
                    <a:lstStyle/>
                    <a:p>
                      <a:pPr indent="0" lvl="0" marL="0" marR="0" rtl="0" algn="l">
                        <a:spcBef>
                          <a:spcPts val="0"/>
                        </a:spcBef>
                        <a:spcAft>
                          <a:spcPts val="0"/>
                        </a:spcAft>
                        <a:buNone/>
                      </a:pPr>
                      <a:r>
                        <a:rPr lang="no" sz="2100"/>
                        <a:t>Hus</a:t>
                      </a:r>
                      <a:endParaRPr sz="2100"/>
                    </a:p>
                  </a:txBody>
                  <a:tcPr marT="34300" marB="34300" marR="68600" marL="68600"/>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1" name="Shape 671"/>
        <p:cNvGrpSpPr/>
        <p:nvPr/>
      </p:nvGrpSpPr>
      <p:grpSpPr>
        <a:xfrm>
          <a:off x="0" y="0"/>
          <a:ext cx="0" cy="0"/>
          <a:chOff x="0" y="0"/>
          <a:chExt cx="0" cy="0"/>
        </a:xfrm>
      </p:grpSpPr>
      <p:pic>
        <p:nvPicPr>
          <p:cNvPr id="672" name="Google Shape;672;p107"/>
          <p:cNvPicPr preferRelativeResize="0"/>
          <p:nvPr/>
        </p:nvPicPr>
        <p:blipFill rotWithShape="1">
          <a:blip r:embed="rId3">
            <a:alphaModFix/>
          </a:blip>
          <a:srcRect b="0" l="0" r="0" t="0"/>
          <a:stretch/>
        </p:blipFill>
        <p:spPr>
          <a:xfrm>
            <a:off x="5338084" y="2296803"/>
            <a:ext cx="3646124" cy="2743801"/>
          </a:xfrm>
          <a:prstGeom prst="rect">
            <a:avLst/>
          </a:prstGeom>
          <a:noFill/>
          <a:ln>
            <a:noFill/>
          </a:ln>
        </p:spPr>
      </p:pic>
      <p:pic>
        <p:nvPicPr>
          <p:cNvPr id="673" name="Google Shape;673;p107"/>
          <p:cNvPicPr preferRelativeResize="0"/>
          <p:nvPr/>
        </p:nvPicPr>
        <p:blipFill rotWithShape="1">
          <a:blip r:embed="rId4">
            <a:alphaModFix/>
          </a:blip>
          <a:srcRect b="4834" l="5312" r="38946" t="0"/>
          <a:stretch/>
        </p:blipFill>
        <p:spPr>
          <a:xfrm>
            <a:off x="270971" y="2296803"/>
            <a:ext cx="1281677" cy="2729010"/>
          </a:xfrm>
          <a:prstGeom prst="rect">
            <a:avLst/>
          </a:prstGeom>
          <a:noFill/>
          <a:ln>
            <a:noFill/>
          </a:ln>
        </p:spPr>
      </p:pic>
      <p:sp>
        <p:nvSpPr>
          <p:cNvPr id="674" name="Google Shape;674;p107"/>
          <p:cNvSpPr/>
          <p:nvPr/>
        </p:nvSpPr>
        <p:spPr>
          <a:xfrm>
            <a:off x="1721659" y="317477"/>
            <a:ext cx="3756300" cy="274380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no" sz="2100">
                <a:solidFill>
                  <a:schemeClr val="dk1"/>
                </a:solidFill>
                <a:latin typeface="Calibri"/>
                <a:ea typeface="Calibri"/>
                <a:cs typeface="Calibri"/>
                <a:sym typeface="Calibri"/>
              </a:rPr>
              <a:t>Trekk: </a:t>
            </a:r>
            <a:endParaRPr sz="1100"/>
          </a:p>
          <a:p>
            <a:pPr indent="0" lvl="0" marL="0" marR="0" rtl="0" algn="l">
              <a:spcBef>
                <a:spcPts val="0"/>
              </a:spcBef>
              <a:spcAft>
                <a:spcPts val="0"/>
              </a:spcAft>
              <a:buNone/>
            </a:pPr>
            <a:r>
              <a:rPr lang="no" sz="2100">
                <a:solidFill>
                  <a:schemeClr val="dk1"/>
                </a:solidFill>
                <a:latin typeface="Calibri"/>
                <a:ea typeface="Calibri"/>
                <a:cs typeface="Calibri"/>
                <a:sym typeface="Calibri"/>
              </a:rPr>
              <a:t>3</a:t>
            </a:r>
            <a:r>
              <a:rPr lang="no" sz="2100">
                <a:solidFill>
                  <a:schemeClr val="dk1"/>
                </a:solidFill>
                <a:latin typeface="Calibri"/>
                <a:ea typeface="Calibri"/>
                <a:cs typeface="Calibri"/>
                <a:sym typeface="Calibri"/>
              </a:rPr>
              <a:t> – Substantivkort </a:t>
            </a:r>
            <a:endParaRPr sz="1100"/>
          </a:p>
          <a:p>
            <a:pPr indent="0" lvl="0" marL="0" marR="0" rtl="0" algn="l">
              <a:spcBef>
                <a:spcPts val="0"/>
              </a:spcBef>
              <a:spcAft>
                <a:spcPts val="0"/>
              </a:spcAft>
              <a:buNone/>
            </a:pPr>
            <a:r>
              <a:rPr lang="no" sz="2100">
                <a:solidFill>
                  <a:schemeClr val="dk1"/>
                </a:solidFill>
                <a:latin typeface="Calibri"/>
                <a:ea typeface="Calibri"/>
                <a:cs typeface="Calibri"/>
                <a:sym typeface="Calibri"/>
              </a:rPr>
              <a:t>3 – Verbkort </a:t>
            </a:r>
            <a:endParaRPr sz="1100"/>
          </a:p>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l">
              <a:spcBef>
                <a:spcPts val="0"/>
              </a:spcBef>
              <a:spcAft>
                <a:spcPts val="0"/>
              </a:spcAft>
              <a:buNone/>
            </a:pPr>
            <a:r>
              <a:rPr lang="no" sz="2100">
                <a:solidFill>
                  <a:schemeClr val="dk1"/>
                </a:solidFill>
                <a:latin typeface="Calibri"/>
                <a:ea typeface="Calibri"/>
                <a:cs typeface="Calibri"/>
                <a:sym typeface="Calibri"/>
              </a:rPr>
              <a:t>Idemyldre på gruppa!</a:t>
            </a:r>
            <a:endParaRPr sz="1100"/>
          </a:p>
          <a:p>
            <a:pPr indent="0" lvl="0" marL="0" marR="0" rtl="0" algn="l">
              <a:spcBef>
                <a:spcPts val="0"/>
              </a:spcBef>
              <a:spcAft>
                <a:spcPts val="0"/>
              </a:spcAft>
              <a:buNone/>
            </a:pPr>
            <a:r>
              <a:rPr lang="no" sz="2100">
                <a:solidFill>
                  <a:schemeClr val="dk1"/>
                </a:solidFill>
                <a:latin typeface="Calibri"/>
                <a:ea typeface="Calibri"/>
                <a:cs typeface="Calibri"/>
                <a:sym typeface="Calibri"/>
              </a:rPr>
              <a:t>Skriv stikkord. </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08"/>
          <p:cNvSpPr txBox="1"/>
          <p:nvPr>
            <p:ph type="title"/>
          </p:nvPr>
        </p:nvSpPr>
        <p:spPr>
          <a:xfrm>
            <a:off x="628650" y="61580"/>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a:t>Idemyldre</a:t>
            </a:r>
            <a:endParaRPr/>
          </a:p>
        </p:txBody>
      </p:sp>
      <p:sp>
        <p:nvSpPr>
          <p:cNvPr id="680" name="Google Shape;680;p10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260350" lvl="0" marL="177800" rtl="0" algn="l">
              <a:lnSpc>
                <a:spcPct val="90000"/>
              </a:lnSpc>
              <a:spcBef>
                <a:spcPts val="0"/>
              </a:spcBef>
              <a:spcAft>
                <a:spcPts val="0"/>
              </a:spcAft>
              <a:buSzPts val="4100"/>
              <a:buChar char="•"/>
            </a:pPr>
            <a:r>
              <a:rPr lang="no" sz="4100"/>
              <a:t>Verb + substantiv</a:t>
            </a:r>
            <a:endParaRPr/>
          </a:p>
          <a:p>
            <a:pPr indent="0" lvl="0" marL="0" rtl="0" algn="l">
              <a:lnSpc>
                <a:spcPct val="90000"/>
              </a:lnSpc>
              <a:spcBef>
                <a:spcPts val="800"/>
              </a:spcBef>
              <a:spcAft>
                <a:spcPts val="0"/>
              </a:spcAft>
              <a:buSzPts val="4100"/>
              <a:buNone/>
            </a:pPr>
            <a:r>
              <a:rPr lang="no" sz="4100"/>
              <a:t>Eks: </a:t>
            </a:r>
            <a:endParaRPr/>
          </a:p>
          <a:p>
            <a:pPr indent="0" lvl="0" marL="0" rtl="0" algn="l">
              <a:lnSpc>
                <a:spcPct val="90000"/>
              </a:lnSpc>
              <a:spcBef>
                <a:spcPts val="800"/>
              </a:spcBef>
              <a:spcAft>
                <a:spcPts val="0"/>
              </a:spcAft>
              <a:buSzPts val="4100"/>
              <a:buNone/>
            </a:pPr>
            <a:r>
              <a:rPr lang="no" sz="4100"/>
              <a:t>Sveve + lampe  </a:t>
            </a:r>
            <a:endParaRPr sz="4100"/>
          </a:p>
        </p:txBody>
      </p:sp>
      <p:pic>
        <p:nvPicPr>
          <p:cNvPr descr="No description available." id="681" name="Google Shape;681;p108"/>
          <p:cNvPicPr preferRelativeResize="0"/>
          <p:nvPr/>
        </p:nvPicPr>
        <p:blipFill rotWithShape="1">
          <a:blip r:embed="rId3">
            <a:alphaModFix/>
          </a:blip>
          <a:srcRect b="0" l="0" r="0" t="0"/>
          <a:stretch/>
        </p:blipFill>
        <p:spPr>
          <a:xfrm>
            <a:off x="4735561" y="2011324"/>
            <a:ext cx="3622627" cy="235368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09"/>
          <p:cNvSpPr txBox="1"/>
          <p:nvPr>
            <p:ph type="title"/>
          </p:nvPr>
        </p:nvSpPr>
        <p:spPr>
          <a:xfrm>
            <a:off x="628650" y="112759"/>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400"/>
              <a:buFont typeface="Calibri"/>
              <a:buNone/>
            </a:pPr>
            <a:r>
              <a:rPr lang="no"/>
              <a:t>               Det er lov med «Black Box»</a:t>
            </a:r>
            <a:endParaRPr/>
          </a:p>
        </p:txBody>
      </p:sp>
      <p:pic>
        <p:nvPicPr>
          <p:cNvPr descr="Cube, Block, Black, Box, 3D, Geometric, Shape" id="687" name="Google Shape;687;p109"/>
          <p:cNvPicPr preferRelativeResize="0"/>
          <p:nvPr/>
        </p:nvPicPr>
        <p:blipFill rotWithShape="1">
          <a:blip r:embed="rId3">
            <a:alphaModFix/>
          </a:blip>
          <a:srcRect b="0" l="0" r="0" t="0"/>
          <a:stretch/>
        </p:blipFill>
        <p:spPr>
          <a:xfrm>
            <a:off x="2996349" y="1024762"/>
            <a:ext cx="3151303" cy="3151303"/>
          </a:xfrm>
          <a:prstGeom prst="rect">
            <a:avLst/>
          </a:prstGeom>
          <a:noFill/>
          <a:ln>
            <a:noFill/>
          </a:ln>
        </p:spPr>
      </p:pic>
      <p:sp>
        <p:nvSpPr>
          <p:cNvPr id="688" name="Google Shape;688;p109"/>
          <p:cNvSpPr txBox="1"/>
          <p:nvPr/>
        </p:nvSpPr>
        <p:spPr>
          <a:xfrm>
            <a:off x="1088795" y="2235248"/>
            <a:ext cx="20148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0" i="0" lang="no" sz="2400" u="none" cap="none" strike="noStrike">
                <a:solidFill>
                  <a:srgbClr val="000000"/>
                </a:solidFill>
                <a:latin typeface="Arial"/>
                <a:ea typeface="Arial"/>
                <a:cs typeface="Arial"/>
                <a:sym typeface="Arial"/>
              </a:rPr>
              <a:t>INPUT</a:t>
            </a:r>
            <a:endParaRPr b="0" i="0" sz="2400" u="none" cap="none" strike="noStrike">
              <a:solidFill>
                <a:srgbClr val="000000"/>
              </a:solidFill>
              <a:latin typeface="Arial"/>
              <a:ea typeface="Arial"/>
              <a:cs typeface="Arial"/>
              <a:sym typeface="Arial"/>
            </a:endParaRPr>
          </a:p>
        </p:txBody>
      </p:sp>
      <p:sp>
        <p:nvSpPr>
          <p:cNvPr id="689" name="Google Shape;689;p109"/>
          <p:cNvSpPr txBox="1"/>
          <p:nvPr/>
        </p:nvSpPr>
        <p:spPr>
          <a:xfrm>
            <a:off x="3296972" y="4167058"/>
            <a:ext cx="28527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0" i="0" lang="no"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690" name="Google Shape;690;p109"/>
          <p:cNvSpPr/>
          <p:nvPr/>
        </p:nvSpPr>
        <p:spPr>
          <a:xfrm>
            <a:off x="2440379" y="2280062"/>
            <a:ext cx="570000" cy="365100"/>
          </a:xfrm>
          <a:prstGeom prst="rightArrow">
            <a:avLst>
              <a:gd fmla="val 50000" name="adj1"/>
              <a:gd fmla="val 50000" name="adj2"/>
            </a:avLst>
          </a:prstGeom>
          <a:solidFill>
            <a:schemeClr val="accent2"/>
          </a:solidFill>
          <a:ln cap="flat" cmpd="sng" w="25400">
            <a:solidFill>
              <a:srgbClr val="AC5B2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nvGrpSpPr>
          <p:cNvPr id="691" name="Google Shape;691;p109"/>
          <p:cNvGrpSpPr/>
          <p:nvPr/>
        </p:nvGrpSpPr>
        <p:grpSpPr>
          <a:xfrm>
            <a:off x="6046024" y="2244155"/>
            <a:ext cx="2249895" cy="438525"/>
            <a:chOff x="8061366" y="2992206"/>
            <a:chExt cx="2999859" cy="584700"/>
          </a:xfrm>
        </p:grpSpPr>
        <p:sp>
          <p:nvSpPr>
            <p:cNvPr id="692" name="Google Shape;692;p109"/>
            <p:cNvSpPr txBox="1"/>
            <p:nvPr/>
          </p:nvSpPr>
          <p:spPr>
            <a:xfrm>
              <a:off x="9025125" y="2992206"/>
              <a:ext cx="2036100" cy="5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0" i="0" lang="no" sz="2400" u="none" cap="none" strike="noStrike">
                  <a:solidFill>
                    <a:srgbClr val="000000"/>
                  </a:solidFill>
                  <a:latin typeface="Arial"/>
                  <a:ea typeface="Arial"/>
                  <a:cs typeface="Arial"/>
                  <a:sym typeface="Arial"/>
                </a:rPr>
                <a:t>OUTPUT</a:t>
              </a:r>
              <a:endParaRPr b="0" i="0" sz="2400" u="none" cap="none" strike="noStrike">
                <a:solidFill>
                  <a:srgbClr val="000000"/>
                </a:solidFill>
                <a:latin typeface="Arial"/>
                <a:ea typeface="Arial"/>
                <a:cs typeface="Arial"/>
                <a:sym typeface="Arial"/>
              </a:endParaRPr>
            </a:p>
          </p:txBody>
        </p:sp>
        <p:sp>
          <p:nvSpPr>
            <p:cNvPr id="693" name="Google Shape;693;p109"/>
            <p:cNvSpPr/>
            <p:nvPr/>
          </p:nvSpPr>
          <p:spPr>
            <a:xfrm>
              <a:off x="8061366" y="3038104"/>
              <a:ext cx="759900" cy="486900"/>
            </a:xfrm>
            <a:prstGeom prst="rightArrow">
              <a:avLst>
                <a:gd fmla="val 50000" name="adj1"/>
                <a:gd fmla="val 50000" name="adj2"/>
              </a:avLst>
            </a:prstGeom>
            <a:solidFill>
              <a:schemeClr val="accent2"/>
            </a:solidFill>
            <a:ln cap="flat" cmpd="sng" w="25400">
              <a:solidFill>
                <a:srgbClr val="AC5B2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694" name="Google Shape;694;p109"/>
          <p:cNvSpPr/>
          <p:nvPr/>
        </p:nvSpPr>
        <p:spPr>
          <a:xfrm>
            <a:off x="3451792" y="2895801"/>
            <a:ext cx="4951476" cy="1925748"/>
          </a:xfrm>
          <a:prstGeom prst="cloud">
            <a:avLst/>
          </a:prstGeom>
          <a:solidFill>
            <a:srgbClr val="FFC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5400">
                <a:solidFill>
                  <a:srgbClr val="7030A0"/>
                </a:solidFill>
                <a:latin typeface="Calibri"/>
                <a:ea typeface="Calibri"/>
                <a:cs typeface="Calibri"/>
                <a:sym typeface="Calibri"/>
              </a:rPr>
              <a:t>Fantasi!</a:t>
            </a:r>
            <a:endParaRPr sz="5400">
              <a:solidFill>
                <a:srgbClr val="7030A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10"/>
          <p:cNvSpPr txBox="1"/>
          <p:nvPr>
            <p:ph type="title"/>
          </p:nvPr>
        </p:nvSpPr>
        <p:spPr>
          <a:xfrm>
            <a:off x="628650" y="112759"/>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a:t>5. Idémyldre</a:t>
            </a:r>
            <a:endParaRPr/>
          </a:p>
        </p:txBody>
      </p:sp>
      <p:sp>
        <p:nvSpPr>
          <p:cNvPr id="700" name="Google Shape;700;p110"/>
          <p:cNvSpPr txBox="1"/>
          <p:nvPr>
            <p:ph idx="1" type="body"/>
          </p:nvPr>
        </p:nvSpPr>
        <p:spPr>
          <a:xfrm>
            <a:off x="628650" y="1357106"/>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SzPts val="2100"/>
              <a:buChar char="•"/>
            </a:pPr>
            <a:r>
              <a:rPr lang="no"/>
              <a:t>Kombiner verb+substantiv og velg en kombinasjon som skal bli den nye oppfinnelsen. </a:t>
            </a:r>
            <a:endParaRPr/>
          </a:p>
          <a:p>
            <a:pPr indent="-171450" lvl="0" marL="177800" rtl="0" algn="l">
              <a:lnSpc>
                <a:spcPct val="90000"/>
              </a:lnSpc>
              <a:spcBef>
                <a:spcPts val="800"/>
              </a:spcBef>
              <a:spcAft>
                <a:spcPts val="0"/>
              </a:spcAft>
              <a:buSzPts val="2100"/>
              <a:buChar char="•"/>
            </a:pPr>
            <a:r>
              <a:rPr lang="no"/>
              <a:t>Tegn hvordan oppfinnelsen ser ut. </a:t>
            </a:r>
            <a:endParaRPr/>
          </a:p>
          <a:p>
            <a:pPr indent="-171450" lvl="0" marL="177800" rtl="0" algn="l">
              <a:lnSpc>
                <a:spcPct val="90000"/>
              </a:lnSpc>
              <a:spcBef>
                <a:spcPts val="800"/>
              </a:spcBef>
              <a:spcAft>
                <a:spcPts val="0"/>
              </a:spcAft>
              <a:buSzPts val="2100"/>
              <a:buChar char="•"/>
            </a:pPr>
            <a:r>
              <a:rPr lang="no"/>
              <a:t>Diskuter hvilket problem oppfinnelsen løser og hvordan den virker. </a:t>
            </a:r>
            <a:endParaRPr/>
          </a:p>
          <a:p>
            <a:pPr indent="-38100" lvl="0" marL="177800" rtl="0" algn="l">
              <a:lnSpc>
                <a:spcPct val="90000"/>
              </a:lnSpc>
              <a:spcBef>
                <a:spcPts val="800"/>
              </a:spcBef>
              <a:spcAft>
                <a:spcPts val="0"/>
              </a:spcAft>
              <a:buSzPts val="2100"/>
              <a:buNone/>
            </a:pPr>
            <a:r>
              <a:t/>
            </a:r>
            <a:endParaRPr/>
          </a:p>
          <a:p>
            <a:pPr indent="-63500" lvl="1" marL="520700" rtl="0" algn="l">
              <a:lnSpc>
                <a:spcPct val="90000"/>
              </a:lnSpc>
              <a:spcBef>
                <a:spcPts val="400"/>
              </a:spcBef>
              <a:spcAft>
                <a:spcPts val="0"/>
              </a:spcAft>
              <a:buSzPts val="1800"/>
              <a:buNone/>
            </a:pPr>
            <a:r>
              <a:t/>
            </a:r>
            <a:endParaRPr/>
          </a:p>
        </p:txBody>
      </p:sp>
      <p:pic>
        <p:nvPicPr>
          <p:cNvPr id="701" name="Google Shape;701;p110"/>
          <p:cNvPicPr preferRelativeResize="0"/>
          <p:nvPr/>
        </p:nvPicPr>
        <p:blipFill>
          <a:blip r:embed="rId3">
            <a:alphaModFix/>
          </a:blip>
          <a:stretch>
            <a:fillRect/>
          </a:stretch>
        </p:blipFill>
        <p:spPr>
          <a:xfrm>
            <a:off x="5657850" y="3289697"/>
            <a:ext cx="1457325" cy="14787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111"/>
          <p:cNvSpPr txBox="1"/>
          <p:nvPr>
            <p:ph type="title"/>
          </p:nvPr>
        </p:nvSpPr>
        <p:spPr>
          <a:xfrm>
            <a:off x="628650" y="61580"/>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sz="2800"/>
              <a:t>6. </a:t>
            </a:r>
            <a:r>
              <a:rPr lang="no" sz="2800"/>
              <a:t>Presenter ideen deres for ei anna gruppe. </a:t>
            </a:r>
            <a:endParaRPr sz="2800"/>
          </a:p>
        </p:txBody>
      </p:sp>
      <p:pic>
        <p:nvPicPr>
          <p:cNvPr id="707" name="Google Shape;707;p111"/>
          <p:cNvPicPr preferRelativeResize="0"/>
          <p:nvPr/>
        </p:nvPicPr>
        <p:blipFill rotWithShape="1">
          <a:blip r:embed="rId3">
            <a:alphaModFix/>
          </a:blip>
          <a:srcRect b="0" l="0" r="0" t="0"/>
          <a:stretch/>
        </p:blipFill>
        <p:spPr>
          <a:xfrm>
            <a:off x="5714877" y="1805851"/>
            <a:ext cx="2800476" cy="2107424"/>
          </a:xfrm>
          <a:prstGeom prst="rect">
            <a:avLst/>
          </a:prstGeom>
          <a:noFill/>
          <a:ln>
            <a:noFill/>
          </a:ln>
        </p:spPr>
      </p:pic>
      <p:pic>
        <p:nvPicPr>
          <p:cNvPr id="708" name="Google Shape;708;p111"/>
          <p:cNvPicPr preferRelativeResize="0"/>
          <p:nvPr/>
        </p:nvPicPr>
        <p:blipFill rotWithShape="1">
          <a:blip r:embed="rId4">
            <a:alphaModFix/>
          </a:blip>
          <a:srcRect b="4834" l="5312" r="38946" t="0"/>
          <a:stretch/>
        </p:blipFill>
        <p:spPr>
          <a:xfrm>
            <a:off x="560621" y="1631378"/>
            <a:ext cx="1281677" cy="2729010"/>
          </a:xfrm>
          <a:prstGeom prst="rect">
            <a:avLst/>
          </a:prstGeom>
          <a:noFill/>
          <a:ln>
            <a:noFill/>
          </a:ln>
        </p:spPr>
      </p:pic>
      <p:sp>
        <p:nvSpPr>
          <p:cNvPr id="709" name="Google Shape;709;p111"/>
          <p:cNvSpPr/>
          <p:nvPr/>
        </p:nvSpPr>
        <p:spPr>
          <a:xfrm>
            <a:off x="2089375" y="1127250"/>
            <a:ext cx="3309900" cy="207210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300">
              <a:solidFill>
                <a:schemeClr val="dk1"/>
              </a:solidFill>
              <a:latin typeface="Calibri"/>
              <a:ea typeface="Calibri"/>
              <a:cs typeface="Calibri"/>
              <a:sym typeface="Calibri"/>
            </a:endParaRPr>
          </a:p>
          <a:p>
            <a:pPr indent="0" lvl="0" marL="0" marR="0" rtl="0" algn="l">
              <a:spcBef>
                <a:spcPts val="0"/>
              </a:spcBef>
              <a:spcAft>
                <a:spcPts val="0"/>
              </a:spcAft>
              <a:buNone/>
            </a:pPr>
            <a:r>
              <a:rPr lang="no" sz="2300">
                <a:solidFill>
                  <a:schemeClr val="dk1"/>
                </a:solidFill>
                <a:latin typeface="Calibri"/>
                <a:ea typeface="Calibri"/>
                <a:cs typeface="Calibri"/>
                <a:sym typeface="Calibri"/>
              </a:rPr>
              <a:t>Etter presentasjon trekk spørsmålskort, og still hverandre spørsmål. </a:t>
            </a:r>
            <a:endParaRPr sz="13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85"/>
          <p:cNvPicPr preferRelativeResize="0"/>
          <p:nvPr/>
        </p:nvPicPr>
        <p:blipFill>
          <a:blip r:embed="rId3">
            <a:alphaModFix/>
          </a:blip>
          <a:stretch>
            <a:fillRect/>
          </a:stretch>
        </p:blipFill>
        <p:spPr>
          <a:xfrm>
            <a:off x="934600" y="0"/>
            <a:ext cx="7274803"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12"/>
          <p:cNvSpPr txBox="1"/>
          <p:nvPr>
            <p:ph type="title"/>
          </p:nvPr>
        </p:nvSpPr>
        <p:spPr>
          <a:xfrm>
            <a:off x="628650" y="61580"/>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sz="2800"/>
              <a:t>7</a:t>
            </a:r>
            <a:r>
              <a:rPr lang="no" sz="2800"/>
              <a:t>. </a:t>
            </a:r>
            <a:r>
              <a:rPr lang="no"/>
              <a:t>Skisser ut ideen. </a:t>
            </a:r>
            <a:endParaRPr sz="2800"/>
          </a:p>
        </p:txBody>
      </p:sp>
      <p:pic>
        <p:nvPicPr>
          <p:cNvPr id="715" name="Google Shape;715;p112"/>
          <p:cNvPicPr preferRelativeResize="0"/>
          <p:nvPr/>
        </p:nvPicPr>
        <p:blipFill rotWithShape="1">
          <a:blip r:embed="rId3">
            <a:alphaModFix/>
          </a:blip>
          <a:srcRect b="0" l="0" r="0" t="0"/>
          <a:stretch/>
        </p:blipFill>
        <p:spPr>
          <a:xfrm>
            <a:off x="5894952" y="1813701"/>
            <a:ext cx="2800476" cy="2107424"/>
          </a:xfrm>
          <a:prstGeom prst="rect">
            <a:avLst/>
          </a:prstGeom>
          <a:noFill/>
          <a:ln>
            <a:noFill/>
          </a:ln>
        </p:spPr>
      </p:pic>
      <p:pic>
        <p:nvPicPr>
          <p:cNvPr id="716" name="Google Shape;716;p112"/>
          <p:cNvPicPr preferRelativeResize="0"/>
          <p:nvPr/>
        </p:nvPicPr>
        <p:blipFill rotWithShape="1">
          <a:blip r:embed="rId4">
            <a:alphaModFix/>
          </a:blip>
          <a:srcRect b="4834" l="5312" r="38946" t="0"/>
          <a:stretch/>
        </p:blipFill>
        <p:spPr>
          <a:xfrm>
            <a:off x="560621" y="1631378"/>
            <a:ext cx="1281677" cy="2729010"/>
          </a:xfrm>
          <a:prstGeom prst="rect">
            <a:avLst/>
          </a:prstGeom>
          <a:noFill/>
          <a:ln>
            <a:noFill/>
          </a:ln>
        </p:spPr>
      </p:pic>
      <p:sp>
        <p:nvSpPr>
          <p:cNvPr id="717" name="Google Shape;717;p112"/>
          <p:cNvSpPr/>
          <p:nvPr/>
        </p:nvSpPr>
        <p:spPr>
          <a:xfrm>
            <a:off x="2038025" y="1081275"/>
            <a:ext cx="3384600" cy="372300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3300">
                <a:solidFill>
                  <a:schemeClr val="dk1"/>
                </a:solidFill>
                <a:latin typeface="Calibri"/>
                <a:ea typeface="Calibri"/>
                <a:cs typeface="Calibri"/>
                <a:sym typeface="Calibri"/>
              </a:rPr>
              <a:t>Ta med dere tilbakemeldinger fra den andre gruppa.  </a:t>
            </a:r>
            <a:endParaRPr sz="1100"/>
          </a:p>
          <a:p>
            <a:pPr indent="0" lvl="0" marL="0" marR="0" rtl="0" algn="l">
              <a:spcBef>
                <a:spcPts val="0"/>
              </a:spcBef>
              <a:spcAft>
                <a:spcPts val="0"/>
              </a:spcAft>
              <a:buNone/>
            </a:pPr>
            <a:r>
              <a:t/>
            </a: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13"/>
          <p:cNvSpPr txBox="1"/>
          <p:nvPr>
            <p:ph type="title"/>
          </p:nvPr>
        </p:nvSpPr>
        <p:spPr>
          <a:xfrm>
            <a:off x="628650" y="61580"/>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sz="2800"/>
              <a:t>8. Endre designet: Trekk virkemiddelkort  </a:t>
            </a:r>
            <a:endParaRPr sz="2800"/>
          </a:p>
        </p:txBody>
      </p:sp>
      <p:pic>
        <p:nvPicPr>
          <p:cNvPr id="723" name="Google Shape;723;p113"/>
          <p:cNvPicPr preferRelativeResize="0"/>
          <p:nvPr/>
        </p:nvPicPr>
        <p:blipFill rotWithShape="1">
          <a:blip r:embed="rId3">
            <a:alphaModFix/>
          </a:blip>
          <a:srcRect b="0" l="0" r="0" t="0"/>
          <a:stretch/>
        </p:blipFill>
        <p:spPr>
          <a:xfrm>
            <a:off x="4462277" y="1805851"/>
            <a:ext cx="2800476" cy="2107424"/>
          </a:xfrm>
          <a:prstGeom prst="rect">
            <a:avLst/>
          </a:prstGeom>
          <a:noFill/>
          <a:ln>
            <a:noFill/>
          </a:ln>
        </p:spPr>
      </p:pic>
      <p:pic>
        <p:nvPicPr>
          <p:cNvPr id="724" name="Google Shape;724;p113"/>
          <p:cNvPicPr preferRelativeResize="0"/>
          <p:nvPr/>
        </p:nvPicPr>
        <p:blipFill rotWithShape="1">
          <a:blip r:embed="rId4">
            <a:alphaModFix/>
          </a:blip>
          <a:srcRect b="4834" l="5312" r="38946" t="0"/>
          <a:stretch/>
        </p:blipFill>
        <p:spPr>
          <a:xfrm>
            <a:off x="1954146" y="1495053"/>
            <a:ext cx="1281677" cy="272901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114"/>
          <p:cNvPicPr preferRelativeResize="0"/>
          <p:nvPr/>
        </p:nvPicPr>
        <p:blipFill rotWithShape="1">
          <a:blip r:embed="rId3">
            <a:alphaModFix/>
          </a:blip>
          <a:srcRect b="0" l="0" r="0" t="0"/>
          <a:stretch/>
        </p:blipFill>
        <p:spPr>
          <a:xfrm>
            <a:off x="871351" y="0"/>
            <a:ext cx="7401296" cy="5143500"/>
          </a:xfrm>
          <a:prstGeom prst="rect">
            <a:avLst/>
          </a:prstGeom>
          <a:noFill/>
          <a:ln>
            <a:noFill/>
          </a:ln>
        </p:spPr>
      </p:pic>
      <p:sp>
        <p:nvSpPr>
          <p:cNvPr id="730" name="Google Shape;730;p114"/>
          <p:cNvSpPr/>
          <p:nvPr/>
        </p:nvSpPr>
        <p:spPr>
          <a:xfrm>
            <a:off x="5402867" y="-336312"/>
            <a:ext cx="3375600" cy="1300200"/>
          </a:xfrm>
          <a:prstGeom prst="roundRect">
            <a:avLst>
              <a:gd fmla="val 16667" name="adj"/>
            </a:avLst>
          </a:prstGeom>
          <a:gradFill>
            <a:gsLst>
              <a:gs pos="0">
                <a:srgbClr val="FFDC9B"/>
              </a:gs>
              <a:gs pos="50000">
                <a:srgbClr val="FFD68D"/>
              </a:gs>
              <a:gs pos="100000">
                <a:srgbClr val="FFD478"/>
              </a:gs>
            </a:gsLst>
            <a:lin ang="5400012" scaled="0"/>
          </a:gradFill>
          <a:ln cap="flat" cmpd="sng" w="9525">
            <a:solidFill>
              <a:schemeClr val="accent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1800">
                <a:solidFill>
                  <a:schemeClr val="dk1"/>
                </a:solidFill>
                <a:latin typeface="Calibri"/>
                <a:ea typeface="Calibri"/>
                <a:cs typeface="Calibri"/>
                <a:sym typeface="Calibri"/>
              </a:rPr>
              <a:t>Presenter ideene for hverandre. Skisser ut den endelige ideen til gruppen. </a:t>
            </a:r>
            <a:endParaRPr sz="1100"/>
          </a:p>
        </p:txBody>
      </p:sp>
      <p:sp>
        <p:nvSpPr>
          <p:cNvPr id="731" name="Google Shape;731;p114"/>
          <p:cNvSpPr/>
          <p:nvPr/>
        </p:nvSpPr>
        <p:spPr>
          <a:xfrm>
            <a:off x="2992582" y="3753196"/>
            <a:ext cx="610800" cy="2121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732" name="Google Shape;732;p114"/>
          <p:cNvSpPr/>
          <p:nvPr/>
        </p:nvSpPr>
        <p:spPr>
          <a:xfrm>
            <a:off x="5463540" y="3081943"/>
            <a:ext cx="610800" cy="2121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733" name="Google Shape;733;p114"/>
          <p:cNvSpPr/>
          <p:nvPr/>
        </p:nvSpPr>
        <p:spPr>
          <a:xfrm>
            <a:off x="6785263" y="1934787"/>
            <a:ext cx="610800" cy="2121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734" name="Google Shape;734;p114"/>
          <p:cNvSpPr/>
          <p:nvPr/>
        </p:nvSpPr>
        <p:spPr>
          <a:xfrm>
            <a:off x="1403700" y="3526555"/>
            <a:ext cx="3375600" cy="1300200"/>
          </a:xfrm>
          <a:prstGeom prst="roundRect">
            <a:avLst>
              <a:gd fmla="val 16667" name="adj"/>
            </a:avLst>
          </a:prstGeom>
          <a:gradFill>
            <a:gsLst>
              <a:gs pos="0">
                <a:srgbClr val="FFDC9B"/>
              </a:gs>
              <a:gs pos="50000">
                <a:srgbClr val="FFD68D"/>
              </a:gs>
              <a:gs pos="100000">
                <a:srgbClr val="FFD478"/>
              </a:gs>
            </a:gsLst>
            <a:lin ang="5400012" scaled="0"/>
          </a:gradFill>
          <a:ln cap="flat" cmpd="sng" w="9525">
            <a:solidFill>
              <a:schemeClr val="accent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1800">
                <a:solidFill>
                  <a:schemeClr val="dk1"/>
                </a:solidFill>
                <a:latin typeface="Calibri"/>
                <a:ea typeface="Calibri"/>
                <a:cs typeface="Calibri"/>
                <a:sym typeface="Calibri"/>
              </a:rPr>
              <a:t>Trekk ett kort hver. </a:t>
            </a:r>
            <a:endParaRPr sz="1100"/>
          </a:p>
          <a:p>
            <a:pPr indent="0" lvl="0" marL="0" marR="0" rtl="0" algn="ctr">
              <a:spcBef>
                <a:spcPts val="0"/>
              </a:spcBef>
              <a:spcAft>
                <a:spcPts val="0"/>
              </a:spcAft>
              <a:buNone/>
            </a:pPr>
            <a:r>
              <a:rPr lang="no" sz="1800">
                <a:solidFill>
                  <a:schemeClr val="dk1"/>
                </a:solidFill>
                <a:latin typeface="Calibri"/>
                <a:ea typeface="Calibri"/>
                <a:cs typeface="Calibri"/>
                <a:sym typeface="Calibri"/>
              </a:rPr>
              <a:t>Endre designet på oppfinnelsen til gruppen. Tegn en rask skisse av den «nye» oppfinnelsen din.</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15"/>
          <p:cNvSpPr txBox="1"/>
          <p:nvPr>
            <p:ph type="title"/>
          </p:nvPr>
        </p:nvSpPr>
        <p:spPr>
          <a:xfrm>
            <a:off x="628650" y="61580"/>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sz="2800"/>
              <a:t>9</a:t>
            </a:r>
            <a:r>
              <a:rPr lang="no" sz="2800"/>
              <a:t>. </a:t>
            </a:r>
            <a:r>
              <a:rPr lang="no"/>
              <a:t>Skisser ut den endelige ideen. </a:t>
            </a:r>
            <a:endParaRPr sz="2800"/>
          </a:p>
        </p:txBody>
      </p:sp>
      <p:pic>
        <p:nvPicPr>
          <p:cNvPr id="740" name="Google Shape;740;p115"/>
          <p:cNvPicPr preferRelativeResize="0"/>
          <p:nvPr/>
        </p:nvPicPr>
        <p:blipFill rotWithShape="1">
          <a:blip r:embed="rId3">
            <a:alphaModFix/>
          </a:blip>
          <a:srcRect b="0" l="0" r="0" t="0"/>
          <a:stretch/>
        </p:blipFill>
        <p:spPr>
          <a:xfrm>
            <a:off x="5985352" y="1805863"/>
            <a:ext cx="2800476" cy="2107424"/>
          </a:xfrm>
          <a:prstGeom prst="rect">
            <a:avLst/>
          </a:prstGeom>
          <a:noFill/>
          <a:ln>
            <a:noFill/>
          </a:ln>
        </p:spPr>
      </p:pic>
      <p:pic>
        <p:nvPicPr>
          <p:cNvPr id="741" name="Google Shape;741;p115"/>
          <p:cNvPicPr preferRelativeResize="0"/>
          <p:nvPr/>
        </p:nvPicPr>
        <p:blipFill rotWithShape="1">
          <a:blip r:embed="rId4">
            <a:alphaModFix/>
          </a:blip>
          <a:srcRect b="4834" l="5312" r="38946" t="0"/>
          <a:stretch/>
        </p:blipFill>
        <p:spPr>
          <a:xfrm>
            <a:off x="560621" y="1631378"/>
            <a:ext cx="1281677" cy="2729010"/>
          </a:xfrm>
          <a:prstGeom prst="rect">
            <a:avLst/>
          </a:prstGeom>
          <a:noFill/>
          <a:ln>
            <a:noFill/>
          </a:ln>
        </p:spPr>
      </p:pic>
      <p:sp>
        <p:nvSpPr>
          <p:cNvPr id="742" name="Google Shape;742;p115"/>
          <p:cNvSpPr/>
          <p:nvPr/>
        </p:nvSpPr>
        <p:spPr>
          <a:xfrm>
            <a:off x="1975373" y="997016"/>
            <a:ext cx="3876900" cy="372510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3300">
                <a:solidFill>
                  <a:schemeClr val="dk1"/>
                </a:solidFill>
                <a:latin typeface="Calibri"/>
                <a:ea typeface="Calibri"/>
                <a:cs typeface="Calibri"/>
                <a:sym typeface="Calibri"/>
              </a:rPr>
              <a:t>Fant dere noe smarte endringer til ideen?</a:t>
            </a:r>
            <a:endParaRPr sz="1100"/>
          </a:p>
          <a:p>
            <a:pPr indent="0" lvl="0" marL="0" marR="0" rtl="0" algn="ctr">
              <a:spcBef>
                <a:spcPts val="0"/>
              </a:spcBef>
              <a:spcAft>
                <a:spcPts val="0"/>
              </a:spcAft>
              <a:buNone/>
            </a:pPr>
            <a:r>
              <a:t/>
            </a:r>
            <a:endParaRPr sz="3300">
              <a:solidFill>
                <a:schemeClr val="dk1"/>
              </a:solidFill>
              <a:latin typeface="Calibri"/>
              <a:ea typeface="Calibri"/>
              <a:cs typeface="Calibri"/>
              <a:sym typeface="Calibri"/>
            </a:endParaRPr>
          </a:p>
          <a:p>
            <a:pPr indent="0" lvl="0" marL="0" marR="0" rtl="0" algn="ctr">
              <a:spcBef>
                <a:spcPts val="0"/>
              </a:spcBef>
              <a:spcAft>
                <a:spcPts val="0"/>
              </a:spcAft>
              <a:buNone/>
            </a:pPr>
            <a:r>
              <a:rPr lang="no" sz="3300">
                <a:solidFill>
                  <a:schemeClr val="dk1"/>
                </a:solidFill>
                <a:latin typeface="Calibri"/>
                <a:ea typeface="Calibri"/>
                <a:cs typeface="Calibri"/>
                <a:sym typeface="Calibri"/>
              </a:rPr>
              <a:t>Skisser ut den endelige ideen. </a:t>
            </a: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16"/>
          <p:cNvSpPr txBox="1"/>
          <p:nvPr>
            <p:ph type="title"/>
          </p:nvPr>
        </p:nvSpPr>
        <p:spPr>
          <a:xfrm>
            <a:off x="628650" y="61580"/>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sz="2800"/>
              <a:t>10</a:t>
            </a:r>
            <a:r>
              <a:rPr lang="no" sz="2800"/>
              <a:t>. </a:t>
            </a:r>
            <a:r>
              <a:rPr lang="no"/>
              <a:t>Prototype med Micro:bit </a:t>
            </a:r>
            <a:endParaRPr sz="2800"/>
          </a:p>
        </p:txBody>
      </p:sp>
      <p:pic>
        <p:nvPicPr>
          <p:cNvPr id="748" name="Google Shape;748;p116"/>
          <p:cNvPicPr preferRelativeResize="0"/>
          <p:nvPr/>
        </p:nvPicPr>
        <p:blipFill rotWithShape="1">
          <a:blip r:embed="rId3">
            <a:alphaModFix/>
          </a:blip>
          <a:srcRect b="0" l="0" r="0" t="0"/>
          <a:stretch/>
        </p:blipFill>
        <p:spPr>
          <a:xfrm>
            <a:off x="5985352" y="1805863"/>
            <a:ext cx="2800476" cy="2107424"/>
          </a:xfrm>
          <a:prstGeom prst="rect">
            <a:avLst/>
          </a:prstGeom>
          <a:noFill/>
          <a:ln>
            <a:noFill/>
          </a:ln>
        </p:spPr>
      </p:pic>
      <p:pic>
        <p:nvPicPr>
          <p:cNvPr id="749" name="Google Shape;749;p116"/>
          <p:cNvPicPr preferRelativeResize="0"/>
          <p:nvPr/>
        </p:nvPicPr>
        <p:blipFill rotWithShape="1">
          <a:blip r:embed="rId4">
            <a:alphaModFix/>
          </a:blip>
          <a:srcRect b="4834" l="5312" r="38946" t="0"/>
          <a:stretch/>
        </p:blipFill>
        <p:spPr>
          <a:xfrm>
            <a:off x="560621" y="1631378"/>
            <a:ext cx="1281677" cy="2729010"/>
          </a:xfrm>
          <a:prstGeom prst="rect">
            <a:avLst/>
          </a:prstGeom>
          <a:noFill/>
          <a:ln>
            <a:noFill/>
          </a:ln>
        </p:spPr>
      </p:pic>
      <p:sp>
        <p:nvSpPr>
          <p:cNvPr id="750" name="Google Shape;750;p116"/>
          <p:cNvSpPr/>
          <p:nvPr/>
        </p:nvSpPr>
        <p:spPr>
          <a:xfrm>
            <a:off x="2114275" y="1067400"/>
            <a:ext cx="3599100" cy="345510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no" sz="2700" u="sng">
                <a:solidFill>
                  <a:schemeClr val="dk1"/>
                </a:solidFill>
                <a:latin typeface="Calibri"/>
                <a:ea typeface="Calibri"/>
                <a:cs typeface="Calibri"/>
                <a:sym typeface="Calibri"/>
              </a:rPr>
              <a:t>Prototype</a:t>
            </a:r>
            <a:endParaRPr sz="2700" u="sng">
              <a:solidFill>
                <a:schemeClr val="dk1"/>
              </a:solidFill>
              <a:latin typeface="Calibri"/>
              <a:ea typeface="Calibri"/>
              <a:cs typeface="Calibri"/>
              <a:sym typeface="Calibri"/>
            </a:endParaRPr>
          </a:p>
          <a:p>
            <a:pPr indent="-400050" lvl="0" marL="457200" marR="0" rtl="0" algn="l">
              <a:spcBef>
                <a:spcPts val="0"/>
              </a:spcBef>
              <a:spcAft>
                <a:spcPts val="0"/>
              </a:spcAft>
              <a:buClr>
                <a:schemeClr val="dk1"/>
              </a:buClr>
              <a:buSzPts val="2700"/>
              <a:buFont typeface="Calibri"/>
              <a:buChar char="●"/>
            </a:pPr>
            <a:r>
              <a:rPr lang="no" sz="2700">
                <a:solidFill>
                  <a:schemeClr val="dk1"/>
                </a:solidFill>
                <a:latin typeface="Calibri"/>
                <a:ea typeface="Calibri"/>
                <a:cs typeface="Calibri"/>
                <a:sym typeface="Calibri"/>
              </a:rPr>
              <a:t>Micro:bit skal inngå i prototypen. Inkluder den på ditt nivå.</a:t>
            </a:r>
            <a:endParaRPr sz="2700">
              <a:solidFill>
                <a:schemeClr val="dk1"/>
              </a:solidFill>
              <a:latin typeface="Calibri"/>
              <a:ea typeface="Calibri"/>
              <a:cs typeface="Calibri"/>
              <a:sym typeface="Calibri"/>
            </a:endParaRPr>
          </a:p>
          <a:p>
            <a:pPr indent="-400050" lvl="0" marL="457200" marR="0" rtl="0" algn="l">
              <a:spcBef>
                <a:spcPts val="0"/>
              </a:spcBef>
              <a:spcAft>
                <a:spcPts val="0"/>
              </a:spcAft>
              <a:buClr>
                <a:schemeClr val="dk1"/>
              </a:buClr>
              <a:buSzPts val="2700"/>
              <a:buFont typeface="Calibri"/>
              <a:buChar char="●"/>
            </a:pPr>
            <a:r>
              <a:rPr lang="no" sz="2700">
                <a:solidFill>
                  <a:schemeClr val="dk1"/>
                </a:solidFill>
                <a:latin typeface="Calibri"/>
                <a:ea typeface="Calibri"/>
                <a:cs typeface="Calibri"/>
                <a:sym typeface="Calibri"/>
              </a:rPr>
              <a:t>Micro:biten skal kunne tas av. </a:t>
            </a:r>
            <a:endParaRPr sz="27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17"/>
          <p:cNvSpPr txBox="1"/>
          <p:nvPr>
            <p:ph type="title"/>
          </p:nvPr>
        </p:nvSpPr>
        <p:spPr>
          <a:xfrm>
            <a:off x="628650" y="61580"/>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sz="2800"/>
              <a:t>11. </a:t>
            </a:r>
            <a:r>
              <a:rPr lang="no"/>
              <a:t>Bygg prototypen til ideen </a:t>
            </a:r>
            <a:r>
              <a:rPr lang="no"/>
              <a:t> </a:t>
            </a:r>
            <a:endParaRPr sz="2800"/>
          </a:p>
        </p:txBody>
      </p:sp>
      <p:pic>
        <p:nvPicPr>
          <p:cNvPr id="756" name="Google Shape;756;p117"/>
          <p:cNvPicPr preferRelativeResize="0"/>
          <p:nvPr/>
        </p:nvPicPr>
        <p:blipFill rotWithShape="1">
          <a:blip r:embed="rId3">
            <a:alphaModFix/>
          </a:blip>
          <a:srcRect b="0" l="0" r="0" t="0"/>
          <a:stretch/>
        </p:blipFill>
        <p:spPr>
          <a:xfrm>
            <a:off x="5985352" y="1805863"/>
            <a:ext cx="2800476" cy="2107424"/>
          </a:xfrm>
          <a:prstGeom prst="rect">
            <a:avLst/>
          </a:prstGeom>
          <a:noFill/>
          <a:ln>
            <a:noFill/>
          </a:ln>
        </p:spPr>
      </p:pic>
      <p:pic>
        <p:nvPicPr>
          <p:cNvPr id="757" name="Google Shape;757;p117"/>
          <p:cNvPicPr preferRelativeResize="0"/>
          <p:nvPr/>
        </p:nvPicPr>
        <p:blipFill rotWithShape="1">
          <a:blip r:embed="rId4">
            <a:alphaModFix/>
          </a:blip>
          <a:srcRect b="4834" l="5312" r="38946" t="0"/>
          <a:stretch/>
        </p:blipFill>
        <p:spPr>
          <a:xfrm>
            <a:off x="560621" y="1631378"/>
            <a:ext cx="1281677" cy="2729010"/>
          </a:xfrm>
          <a:prstGeom prst="rect">
            <a:avLst/>
          </a:prstGeom>
          <a:noFill/>
          <a:ln>
            <a:noFill/>
          </a:ln>
        </p:spPr>
      </p:pic>
      <p:sp>
        <p:nvSpPr>
          <p:cNvPr id="758" name="Google Shape;758;p117"/>
          <p:cNvSpPr/>
          <p:nvPr/>
        </p:nvSpPr>
        <p:spPr>
          <a:xfrm>
            <a:off x="2114275" y="1067400"/>
            <a:ext cx="3599100" cy="345510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no" sz="2700" u="sng">
                <a:solidFill>
                  <a:schemeClr val="dk1"/>
                </a:solidFill>
                <a:latin typeface="Calibri"/>
                <a:ea typeface="Calibri"/>
                <a:cs typeface="Calibri"/>
                <a:sym typeface="Calibri"/>
              </a:rPr>
              <a:t>Prototype</a:t>
            </a:r>
            <a:endParaRPr sz="2700" u="sng">
              <a:solidFill>
                <a:schemeClr val="dk1"/>
              </a:solidFill>
              <a:latin typeface="Calibri"/>
              <a:ea typeface="Calibri"/>
              <a:cs typeface="Calibri"/>
              <a:sym typeface="Calibri"/>
            </a:endParaRPr>
          </a:p>
          <a:p>
            <a:pPr indent="-400050" lvl="0" marL="457200" marR="0" rtl="0" algn="l">
              <a:spcBef>
                <a:spcPts val="0"/>
              </a:spcBef>
              <a:spcAft>
                <a:spcPts val="0"/>
              </a:spcAft>
              <a:buClr>
                <a:schemeClr val="dk1"/>
              </a:buClr>
              <a:buSzPts val="2700"/>
              <a:buFont typeface="Calibri"/>
              <a:buChar char="●"/>
            </a:pPr>
            <a:r>
              <a:rPr lang="no" sz="2700">
                <a:solidFill>
                  <a:schemeClr val="dk1"/>
                </a:solidFill>
                <a:latin typeface="Calibri"/>
                <a:ea typeface="Calibri"/>
                <a:cs typeface="Calibri"/>
                <a:sym typeface="Calibri"/>
              </a:rPr>
              <a:t>Micro:bit skal inngå i prototypen. Inkluder den på ditt nivå.</a:t>
            </a:r>
            <a:endParaRPr sz="2700">
              <a:solidFill>
                <a:schemeClr val="dk1"/>
              </a:solidFill>
              <a:latin typeface="Calibri"/>
              <a:ea typeface="Calibri"/>
              <a:cs typeface="Calibri"/>
              <a:sym typeface="Calibri"/>
            </a:endParaRPr>
          </a:p>
          <a:p>
            <a:pPr indent="-400050" lvl="0" marL="457200" marR="0" rtl="0" algn="l">
              <a:spcBef>
                <a:spcPts val="0"/>
              </a:spcBef>
              <a:spcAft>
                <a:spcPts val="0"/>
              </a:spcAft>
              <a:buClr>
                <a:schemeClr val="dk1"/>
              </a:buClr>
              <a:buSzPts val="2700"/>
              <a:buFont typeface="Calibri"/>
              <a:buChar char="●"/>
            </a:pPr>
            <a:r>
              <a:rPr lang="no" sz="2700">
                <a:solidFill>
                  <a:schemeClr val="dk1"/>
                </a:solidFill>
                <a:latin typeface="Calibri"/>
                <a:ea typeface="Calibri"/>
                <a:cs typeface="Calibri"/>
                <a:sym typeface="Calibri"/>
              </a:rPr>
              <a:t>Micro:biten skal kunne tas av. </a:t>
            </a:r>
            <a:endParaRPr sz="27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18"/>
          <p:cNvSpPr txBox="1"/>
          <p:nvPr>
            <p:ph type="title"/>
          </p:nvPr>
        </p:nvSpPr>
        <p:spPr>
          <a:xfrm>
            <a:off x="628650" y="61580"/>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sz="2800"/>
              <a:t>12. Presenter oppfinnelsen</a:t>
            </a:r>
            <a:r>
              <a:rPr lang="no"/>
              <a:t> </a:t>
            </a:r>
            <a:endParaRPr sz="2800"/>
          </a:p>
        </p:txBody>
      </p:sp>
      <p:pic>
        <p:nvPicPr>
          <p:cNvPr id="764" name="Google Shape;764;p118"/>
          <p:cNvPicPr preferRelativeResize="0"/>
          <p:nvPr/>
        </p:nvPicPr>
        <p:blipFill rotWithShape="1">
          <a:blip r:embed="rId3">
            <a:alphaModFix/>
          </a:blip>
          <a:srcRect b="0" l="0" r="0" t="0"/>
          <a:stretch/>
        </p:blipFill>
        <p:spPr>
          <a:xfrm>
            <a:off x="5894952" y="1813701"/>
            <a:ext cx="2800476" cy="2107424"/>
          </a:xfrm>
          <a:prstGeom prst="rect">
            <a:avLst/>
          </a:prstGeom>
          <a:noFill/>
          <a:ln>
            <a:noFill/>
          </a:ln>
        </p:spPr>
      </p:pic>
      <p:pic>
        <p:nvPicPr>
          <p:cNvPr id="765" name="Google Shape;765;p118"/>
          <p:cNvPicPr preferRelativeResize="0"/>
          <p:nvPr/>
        </p:nvPicPr>
        <p:blipFill rotWithShape="1">
          <a:blip r:embed="rId4">
            <a:alphaModFix/>
          </a:blip>
          <a:srcRect b="4834" l="5312" r="38946" t="0"/>
          <a:stretch/>
        </p:blipFill>
        <p:spPr>
          <a:xfrm>
            <a:off x="560621" y="1631378"/>
            <a:ext cx="1281677" cy="2729010"/>
          </a:xfrm>
          <a:prstGeom prst="rect">
            <a:avLst/>
          </a:prstGeom>
          <a:noFill/>
          <a:ln>
            <a:noFill/>
          </a:ln>
        </p:spPr>
      </p:pic>
      <p:sp>
        <p:nvSpPr>
          <p:cNvPr id="766" name="Google Shape;766;p118"/>
          <p:cNvSpPr/>
          <p:nvPr/>
        </p:nvSpPr>
        <p:spPr>
          <a:xfrm>
            <a:off x="2176325" y="1005913"/>
            <a:ext cx="3384600" cy="372300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lang="no" sz="3300">
                <a:solidFill>
                  <a:schemeClr val="dk1"/>
                </a:solidFill>
                <a:latin typeface="Calibri"/>
                <a:ea typeface="Calibri"/>
                <a:cs typeface="Calibri"/>
                <a:sym typeface="Calibri"/>
              </a:rPr>
              <a:t>Hvilket problem løser den. </a:t>
            </a:r>
            <a:endParaRPr sz="3300">
              <a:solidFill>
                <a:schemeClr val="dk1"/>
              </a:solidFill>
              <a:latin typeface="Calibri"/>
              <a:ea typeface="Calibri"/>
              <a:cs typeface="Calibri"/>
              <a:sym typeface="Calibri"/>
            </a:endParaRPr>
          </a:p>
          <a:p>
            <a:pPr indent="0" lvl="0" marL="0" marR="0" rtl="0" algn="l">
              <a:spcBef>
                <a:spcPts val="0"/>
              </a:spcBef>
              <a:spcAft>
                <a:spcPts val="0"/>
              </a:spcAft>
              <a:buNone/>
            </a:pPr>
            <a:r>
              <a:rPr lang="no" sz="3300">
                <a:solidFill>
                  <a:schemeClr val="dk1"/>
                </a:solidFill>
                <a:latin typeface="Calibri"/>
                <a:ea typeface="Calibri"/>
                <a:cs typeface="Calibri"/>
                <a:sym typeface="Calibri"/>
              </a:rPr>
              <a:t>Hvordan fungerer den.</a:t>
            </a:r>
            <a:endParaRPr sz="3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19"/>
          <p:cNvSpPr txBox="1"/>
          <p:nvPr>
            <p:ph idx="4294967295" type="title"/>
          </p:nvPr>
        </p:nvSpPr>
        <p:spPr>
          <a:xfrm>
            <a:off x="1688873" y="1278307"/>
            <a:ext cx="52161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4000"/>
              <a:buFont typeface="Architects Daughter"/>
              <a:buNone/>
            </a:pPr>
            <a:r>
              <a:rPr b="1" lang="no" sz="4000">
                <a:latin typeface="Architects Daughter"/>
                <a:ea typeface="Architects Daughter"/>
                <a:cs typeface="Architects Daughter"/>
                <a:sym typeface="Architects Daughter"/>
              </a:rPr>
              <a:t>Kreativt klimaverksted </a:t>
            </a:r>
            <a:endParaRPr/>
          </a:p>
        </p:txBody>
      </p:sp>
      <p:pic>
        <p:nvPicPr>
          <p:cNvPr id="773" name="Google Shape;773;p119"/>
          <p:cNvPicPr preferRelativeResize="0"/>
          <p:nvPr/>
        </p:nvPicPr>
        <p:blipFill rotWithShape="1">
          <a:blip r:embed="rId3">
            <a:alphaModFix/>
          </a:blip>
          <a:srcRect b="0" l="0" r="0" t="0"/>
          <a:stretch/>
        </p:blipFill>
        <p:spPr>
          <a:xfrm>
            <a:off x="3708195" y="2296803"/>
            <a:ext cx="3646124" cy="2743801"/>
          </a:xfrm>
          <a:prstGeom prst="rect">
            <a:avLst/>
          </a:prstGeom>
          <a:noFill/>
          <a:ln>
            <a:noFill/>
          </a:ln>
        </p:spPr>
      </p:pic>
      <p:pic>
        <p:nvPicPr>
          <p:cNvPr id="774" name="Google Shape;774;p119"/>
          <p:cNvPicPr preferRelativeResize="0"/>
          <p:nvPr/>
        </p:nvPicPr>
        <p:blipFill rotWithShape="1">
          <a:blip r:embed="rId4">
            <a:alphaModFix/>
          </a:blip>
          <a:srcRect b="4834" l="5312" r="38946" t="0"/>
          <a:stretch/>
        </p:blipFill>
        <p:spPr>
          <a:xfrm>
            <a:off x="2497595" y="2289038"/>
            <a:ext cx="1281677" cy="2729010"/>
          </a:xfrm>
          <a:prstGeom prst="rect">
            <a:avLst/>
          </a:prstGeom>
          <a:noFill/>
          <a:ln>
            <a:noFill/>
          </a:ln>
        </p:spPr>
      </p:pic>
      <p:pic>
        <p:nvPicPr>
          <p:cNvPr id="775" name="Google Shape;775;p119"/>
          <p:cNvPicPr preferRelativeResize="0"/>
          <p:nvPr/>
        </p:nvPicPr>
        <p:blipFill rotWithShape="1">
          <a:blip r:embed="rId5">
            <a:alphaModFix/>
          </a:blip>
          <a:srcRect b="13273" l="0" r="0" t="8276"/>
          <a:stretch/>
        </p:blipFill>
        <p:spPr>
          <a:xfrm>
            <a:off x="7382794" y="2334623"/>
            <a:ext cx="1182128" cy="861470"/>
          </a:xfrm>
          <a:prstGeom prst="rect">
            <a:avLst/>
          </a:prstGeom>
          <a:noFill/>
          <a:ln>
            <a:noFill/>
          </a:ln>
        </p:spPr>
      </p:pic>
      <p:pic>
        <p:nvPicPr>
          <p:cNvPr id="776" name="Google Shape;776;p119"/>
          <p:cNvPicPr preferRelativeResize="0"/>
          <p:nvPr/>
        </p:nvPicPr>
        <p:blipFill rotWithShape="1">
          <a:blip r:embed="rId6">
            <a:alphaModFix/>
          </a:blip>
          <a:srcRect b="0" l="0" r="0" t="0"/>
          <a:stretch/>
        </p:blipFill>
        <p:spPr>
          <a:xfrm>
            <a:off x="302170" y="1278307"/>
            <a:ext cx="982342" cy="1127029"/>
          </a:xfrm>
          <a:prstGeom prst="rect">
            <a:avLst/>
          </a:prstGeom>
          <a:noFill/>
          <a:ln>
            <a:noFill/>
          </a:ln>
        </p:spPr>
      </p:pic>
      <p:pic>
        <p:nvPicPr>
          <p:cNvPr id="777" name="Google Shape;777;p119"/>
          <p:cNvPicPr preferRelativeResize="0"/>
          <p:nvPr/>
        </p:nvPicPr>
        <p:blipFill rotWithShape="1">
          <a:blip r:embed="rId7">
            <a:alphaModFix/>
          </a:blip>
          <a:srcRect b="0" l="0" r="0" t="0"/>
          <a:stretch/>
        </p:blipFill>
        <p:spPr>
          <a:xfrm>
            <a:off x="2392789" y="69358"/>
            <a:ext cx="1041834" cy="946756"/>
          </a:xfrm>
          <a:prstGeom prst="rect">
            <a:avLst/>
          </a:prstGeom>
          <a:noFill/>
          <a:ln>
            <a:noFill/>
          </a:ln>
        </p:spPr>
      </p:pic>
      <p:pic>
        <p:nvPicPr>
          <p:cNvPr id="778" name="Google Shape;778;p119"/>
          <p:cNvPicPr preferRelativeResize="0"/>
          <p:nvPr/>
        </p:nvPicPr>
        <p:blipFill rotWithShape="1">
          <a:blip r:embed="rId8">
            <a:alphaModFix/>
          </a:blip>
          <a:srcRect b="0" l="0" r="0" t="0"/>
          <a:stretch/>
        </p:blipFill>
        <p:spPr>
          <a:xfrm>
            <a:off x="5450326" y="217060"/>
            <a:ext cx="647303" cy="1036934"/>
          </a:xfrm>
          <a:prstGeom prst="rect">
            <a:avLst/>
          </a:prstGeom>
          <a:noFill/>
          <a:ln>
            <a:noFill/>
          </a:ln>
        </p:spPr>
      </p:pic>
      <p:pic>
        <p:nvPicPr>
          <p:cNvPr id="779" name="Google Shape;779;p119"/>
          <p:cNvPicPr preferRelativeResize="0"/>
          <p:nvPr/>
        </p:nvPicPr>
        <p:blipFill rotWithShape="1">
          <a:blip r:embed="rId9">
            <a:alphaModFix/>
          </a:blip>
          <a:srcRect b="0" l="0" r="0" t="0"/>
          <a:stretch/>
        </p:blipFill>
        <p:spPr>
          <a:xfrm flipH="1">
            <a:off x="167617" y="450061"/>
            <a:ext cx="1326741" cy="566076"/>
          </a:xfrm>
          <a:prstGeom prst="rect">
            <a:avLst/>
          </a:prstGeom>
          <a:noFill/>
          <a:ln>
            <a:noFill/>
          </a:ln>
        </p:spPr>
      </p:pic>
      <p:pic>
        <p:nvPicPr>
          <p:cNvPr id="780" name="Google Shape;780;p119"/>
          <p:cNvPicPr preferRelativeResize="0"/>
          <p:nvPr/>
        </p:nvPicPr>
        <p:blipFill rotWithShape="1">
          <a:blip r:embed="rId10">
            <a:alphaModFix/>
          </a:blip>
          <a:srcRect b="0" l="0" r="0" t="0"/>
          <a:stretch/>
        </p:blipFill>
        <p:spPr>
          <a:xfrm>
            <a:off x="7508748" y="714760"/>
            <a:ext cx="1056174" cy="1127093"/>
          </a:xfrm>
          <a:prstGeom prst="rect">
            <a:avLst/>
          </a:prstGeom>
          <a:noFill/>
          <a:ln>
            <a:noFill/>
          </a:ln>
        </p:spPr>
      </p:pic>
      <p:pic>
        <p:nvPicPr>
          <p:cNvPr id="781" name="Google Shape;781;p119"/>
          <p:cNvPicPr preferRelativeResize="0"/>
          <p:nvPr/>
        </p:nvPicPr>
        <p:blipFill rotWithShape="1">
          <a:blip r:embed="rId11">
            <a:alphaModFix/>
          </a:blip>
          <a:srcRect b="0" l="0" r="0" t="0"/>
          <a:stretch/>
        </p:blipFill>
        <p:spPr>
          <a:xfrm>
            <a:off x="394030" y="2613991"/>
            <a:ext cx="890483" cy="938432"/>
          </a:xfrm>
          <a:prstGeom prst="rect">
            <a:avLst/>
          </a:prstGeom>
          <a:noFill/>
          <a:ln>
            <a:noFill/>
          </a:ln>
        </p:spPr>
      </p:pic>
      <p:pic>
        <p:nvPicPr>
          <p:cNvPr id="782" name="Google Shape;782;p119"/>
          <p:cNvPicPr preferRelativeResize="0"/>
          <p:nvPr/>
        </p:nvPicPr>
        <p:blipFill rotWithShape="1">
          <a:blip r:embed="rId12">
            <a:alphaModFix/>
          </a:blip>
          <a:srcRect b="0" l="0" r="0" t="0"/>
          <a:stretch/>
        </p:blipFill>
        <p:spPr>
          <a:xfrm>
            <a:off x="375284" y="3740490"/>
            <a:ext cx="1313589" cy="1169738"/>
          </a:xfrm>
          <a:prstGeom prst="rect">
            <a:avLst/>
          </a:prstGeom>
          <a:noFill/>
          <a:ln>
            <a:noFill/>
          </a:ln>
        </p:spPr>
      </p:pic>
      <p:pic>
        <p:nvPicPr>
          <p:cNvPr id="783" name="Google Shape;783;p119"/>
          <p:cNvPicPr preferRelativeResize="0"/>
          <p:nvPr/>
        </p:nvPicPr>
        <p:blipFill rotWithShape="1">
          <a:blip r:embed="rId13">
            <a:alphaModFix/>
          </a:blip>
          <a:srcRect b="0" l="0" r="0" t="0"/>
          <a:stretch/>
        </p:blipFill>
        <p:spPr>
          <a:xfrm>
            <a:off x="7283242" y="4325359"/>
            <a:ext cx="1598121" cy="63119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20"/>
          <p:cNvSpPr txBox="1"/>
          <p:nvPr>
            <p:ph type="title"/>
          </p:nvPr>
        </p:nvSpPr>
        <p:spPr>
          <a:xfrm>
            <a:off x="623888" y="1282304"/>
            <a:ext cx="78867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o"/>
              <a:t>Pause 15 min </a:t>
            </a:r>
            <a:endParaRPr/>
          </a:p>
        </p:txBody>
      </p:sp>
      <p:sp>
        <p:nvSpPr>
          <p:cNvPr id="789" name="Google Shape;789;p120"/>
          <p:cNvSpPr txBox="1"/>
          <p:nvPr>
            <p:ph idx="1" type="body"/>
          </p:nvPr>
        </p:nvSpPr>
        <p:spPr>
          <a:xfrm>
            <a:off x="623888" y="3442097"/>
            <a:ext cx="7886700" cy="11253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no"/>
              <a:t>Kaffe og rydd opp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21"/>
          <p:cNvSpPr txBox="1"/>
          <p:nvPr>
            <p:ph type="title"/>
          </p:nvPr>
        </p:nvSpPr>
        <p:spPr>
          <a:xfrm>
            <a:off x="530352" y="987552"/>
            <a:ext cx="7772400" cy="14487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4500"/>
              <a:buFont typeface="Calibri"/>
              <a:buNone/>
            </a:pPr>
            <a:r>
              <a:rPr lang="no"/>
              <a:t>Hvilke deler besto dette undervisningsopplegget av?</a:t>
            </a:r>
            <a:endParaRPr/>
          </a:p>
        </p:txBody>
      </p:sp>
      <p:sp>
        <p:nvSpPr>
          <p:cNvPr id="796" name="Google Shape;796;p121"/>
          <p:cNvSpPr txBox="1"/>
          <p:nvPr>
            <p:ph idx="1" type="body"/>
          </p:nvPr>
        </p:nvSpPr>
        <p:spPr>
          <a:xfrm>
            <a:off x="530352" y="2654140"/>
            <a:ext cx="7772400" cy="1132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888888"/>
              </a:buClr>
              <a:buSzPts val="1800"/>
              <a:buNone/>
            </a:pPr>
            <a:r>
              <a:rPr lang="no"/>
              <a:t>Når ble det gitt informasjon? Når ble det gitt instrukser? Hvorfor akkurat da? Hva som etterpå? Hvilke type aktiviteter gjorde dere?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6">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6"/>
          <p:cNvSpPr txBox="1"/>
          <p:nvPr>
            <p:ph type="title"/>
          </p:nvPr>
        </p:nvSpPr>
        <p:spPr>
          <a:xfrm>
            <a:off x="628650" y="119198"/>
            <a:ext cx="7886700" cy="1189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no" sz="2700">
                <a:highlight>
                  <a:srgbClr val="FFFFFF"/>
                </a:highlight>
              </a:rPr>
              <a:t>Jo høyere forventning du har til egen mestring i en situasjon, desto bedre vil muligheten være for et godt resultat.</a:t>
            </a:r>
            <a:endParaRPr b="1" sz="4500"/>
          </a:p>
        </p:txBody>
      </p:sp>
      <p:sp>
        <p:nvSpPr>
          <p:cNvPr id="473" name="Google Shape;473;p86"/>
          <p:cNvSpPr txBox="1"/>
          <p:nvPr>
            <p:ph idx="1" type="body"/>
          </p:nvPr>
        </p:nvSpPr>
        <p:spPr>
          <a:xfrm>
            <a:off x="628650" y="1552125"/>
            <a:ext cx="3895200" cy="2394300"/>
          </a:xfrm>
          <a:prstGeom prst="rect">
            <a:avLst/>
          </a:prstGeom>
        </p:spPr>
        <p:txBody>
          <a:bodyPr anchorCtr="0" anchor="t" bIns="34275" lIns="68575" spcFirstLastPara="1" rIns="68575" wrap="square" tIns="34275">
            <a:normAutofit fontScale="92500" lnSpcReduction="20000"/>
          </a:bodyPr>
          <a:lstStyle/>
          <a:p>
            <a:pPr indent="0" lvl="0" marL="0" rtl="0" algn="ctr">
              <a:spcBef>
                <a:spcPts val="800"/>
              </a:spcBef>
              <a:spcAft>
                <a:spcPts val="0"/>
              </a:spcAft>
              <a:buNone/>
            </a:pPr>
            <a:r>
              <a:rPr lang="no" sz="3000"/>
              <a:t>Forventer elevene å lykkes i klasserommet?</a:t>
            </a:r>
            <a:endParaRPr sz="3000"/>
          </a:p>
          <a:p>
            <a:pPr indent="0" lvl="0" marL="0" rtl="0" algn="ctr">
              <a:spcBef>
                <a:spcPts val="800"/>
              </a:spcBef>
              <a:spcAft>
                <a:spcPts val="0"/>
              </a:spcAft>
              <a:buNone/>
            </a:pPr>
            <a:r>
              <a:t/>
            </a:r>
            <a:endParaRPr sz="3000"/>
          </a:p>
          <a:p>
            <a:pPr indent="0" lvl="0" marL="0" rtl="0" algn="ctr">
              <a:spcBef>
                <a:spcPts val="800"/>
              </a:spcBef>
              <a:spcAft>
                <a:spcPts val="0"/>
              </a:spcAft>
              <a:buNone/>
            </a:pPr>
            <a:r>
              <a:rPr lang="no" sz="3000"/>
              <a:t>Gi elevene en sjans til å føle på mestring, føle seg viktige og føle at de kan bidra.  </a:t>
            </a:r>
            <a:endParaRPr sz="3000"/>
          </a:p>
        </p:txBody>
      </p:sp>
      <p:pic>
        <p:nvPicPr>
          <p:cNvPr id="474" name="Google Shape;474;p86"/>
          <p:cNvPicPr preferRelativeResize="0"/>
          <p:nvPr/>
        </p:nvPicPr>
        <p:blipFill rotWithShape="1">
          <a:blip r:embed="rId3">
            <a:alphaModFix/>
          </a:blip>
          <a:srcRect b="10362" l="9820" r="0" t="0"/>
          <a:stretch/>
        </p:blipFill>
        <p:spPr>
          <a:xfrm>
            <a:off x="4852350" y="1666101"/>
            <a:ext cx="2800225" cy="2783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id="802" name="Google Shape;802;p122"/>
          <p:cNvPicPr preferRelativeResize="0"/>
          <p:nvPr/>
        </p:nvPicPr>
        <p:blipFill>
          <a:blip r:embed="rId3">
            <a:alphaModFix/>
          </a:blip>
          <a:stretch>
            <a:fillRect/>
          </a:stretch>
        </p:blipFill>
        <p:spPr>
          <a:xfrm>
            <a:off x="152400" y="810175"/>
            <a:ext cx="8839200" cy="3077105"/>
          </a:xfrm>
          <a:prstGeom prst="rect">
            <a:avLst/>
          </a:prstGeom>
          <a:noFill/>
          <a:ln>
            <a:noFill/>
          </a:ln>
        </p:spPr>
      </p:pic>
      <p:cxnSp>
        <p:nvCxnSpPr>
          <p:cNvPr id="803" name="Google Shape;803;p122"/>
          <p:cNvCxnSpPr/>
          <p:nvPr/>
        </p:nvCxnSpPr>
        <p:spPr>
          <a:xfrm>
            <a:off x="1276350" y="1162050"/>
            <a:ext cx="1295400" cy="1047900"/>
          </a:xfrm>
          <a:prstGeom prst="straightConnector1">
            <a:avLst/>
          </a:prstGeom>
          <a:noFill/>
          <a:ln cap="flat" cmpd="sng" w="28575">
            <a:solidFill>
              <a:schemeClr val="dk1"/>
            </a:solidFill>
            <a:prstDash val="solid"/>
            <a:round/>
            <a:headEnd len="med" w="med" type="none"/>
            <a:tailEnd len="med" w="med" type="triangle"/>
          </a:ln>
        </p:spPr>
      </p:cxnSp>
      <p:sp>
        <p:nvSpPr>
          <p:cNvPr id="804" name="Google Shape;804;p122"/>
          <p:cNvSpPr txBox="1"/>
          <p:nvPr/>
        </p:nvSpPr>
        <p:spPr>
          <a:xfrm>
            <a:off x="2598375" y="4153125"/>
            <a:ext cx="613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23"/>
          <p:cNvSpPr txBox="1"/>
          <p:nvPr/>
        </p:nvSpPr>
        <p:spPr>
          <a:xfrm>
            <a:off x="4133063" y="2041888"/>
            <a:ext cx="669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pic>
        <p:nvPicPr>
          <p:cNvPr id="810" name="Google Shape;810;p123"/>
          <p:cNvPicPr preferRelativeResize="0"/>
          <p:nvPr/>
        </p:nvPicPr>
        <p:blipFill rotWithShape="1">
          <a:blip r:embed="rId3">
            <a:alphaModFix/>
          </a:blip>
          <a:srcRect b="0" l="7532" r="8589" t="0"/>
          <a:stretch/>
        </p:blipFill>
        <p:spPr>
          <a:xfrm>
            <a:off x="1622380" y="1895354"/>
            <a:ext cx="1363500" cy="813600"/>
          </a:xfrm>
          <a:prstGeom prst="ellipse">
            <a:avLst/>
          </a:prstGeom>
          <a:noFill/>
          <a:ln>
            <a:noFill/>
          </a:ln>
        </p:spPr>
      </p:pic>
      <p:pic>
        <p:nvPicPr>
          <p:cNvPr id="811" name="Google Shape;811;p123"/>
          <p:cNvPicPr preferRelativeResize="0"/>
          <p:nvPr/>
        </p:nvPicPr>
        <p:blipFill rotWithShape="1">
          <a:blip r:embed="rId4">
            <a:alphaModFix/>
          </a:blip>
          <a:srcRect b="-6227" l="6634" r="6408" t="-8044"/>
          <a:stretch/>
        </p:blipFill>
        <p:spPr>
          <a:xfrm>
            <a:off x="3384041" y="1805600"/>
            <a:ext cx="1351800" cy="993300"/>
          </a:xfrm>
          <a:prstGeom prst="ellipse">
            <a:avLst/>
          </a:prstGeom>
          <a:noFill/>
          <a:ln>
            <a:noFill/>
          </a:ln>
        </p:spPr>
      </p:pic>
      <p:pic>
        <p:nvPicPr>
          <p:cNvPr id="812" name="Google Shape;812;p123"/>
          <p:cNvPicPr preferRelativeResize="0"/>
          <p:nvPr/>
        </p:nvPicPr>
        <p:blipFill rotWithShape="1">
          <a:blip r:embed="rId5">
            <a:alphaModFix/>
          </a:blip>
          <a:srcRect b="-5573" l="6362" r="3393" t="-7026"/>
          <a:stretch/>
        </p:blipFill>
        <p:spPr>
          <a:xfrm>
            <a:off x="5167338" y="1836819"/>
            <a:ext cx="1351800" cy="930600"/>
          </a:xfrm>
          <a:prstGeom prst="ellipse">
            <a:avLst/>
          </a:prstGeom>
          <a:noFill/>
          <a:ln>
            <a:noFill/>
          </a:ln>
        </p:spPr>
      </p:pic>
      <p:pic>
        <p:nvPicPr>
          <p:cNvPr id="813" name="Google Shape;813;p123"/>
          <p:cNvPicPr preferRelativeResize="0"/>
          <p:nvPr/>
        </p:nvPicPr>
        <p:blipFill rotWithShape="1">
          <a:blip r:embed="rId6">
            <a:alphaModFix/>
          </a:blip>
          <a:srcRect b="-5006" l="7637" r="4673" t="-5994"/>
          <a:stretch/>
        </p:blipFill>
        <p:spPr>
          <a:xfrm>
            <a:off x="6924567" y="1828624"/>
            <a:ext cx="1347600" cy="947100"/>
          </a:xfrm>
          <a:prstGeom prst="ellipse">
            <a:avLst/>
          </a:prstGeom>
          <a:noFill/>
          <a:ln>
            <a:noFill/>
          </a:ln>
        </p:spPr>
      </p:pic>
      <p:pic>
        <p:nvPicPr>
          <p:cNvPr id="814" name="Google Shape;814;p123"/>
          <p:cNvPicPr preferRelativeResize="0"/>
          <p:nvPr/>
        </p:nvPicPr>
        <p:blipFill rotWithShape="1">
          <a:blip r:embed="rId7">
            <a:alphaModFix/>
          </a:blip>
          <a:srcRect b="6645" l="10647" r="8992" t="4504"/>
          <a:stretch/>
        </p:blipFill>
        <p:spPr>
          <a:xfrm>
            <a:off x="114175" y="2092619"/>
            <a:ext cx="390600" cy="419100"/>
          </a:xfrm>
          <a:prstGeom prst="ellipse">
            <a:avLst/>
          </a:prstGeom>
          <a:noFill/>
          <a:ln>
            <a:noFill/>
          </a:ln>
        </p:spPr>
      </p:pic>
      <p:pic>
        <p:nvPicPr>
          <p:cNvPr id="815" name="Google Shape;815;p123"/>
          <p:cNvPicPr preferRelativeResize="0"/>
          <p:nvPr/>
        </p:nvPicPr>
        <p:blipFill rotWithShape="1">
          <a:blip r:embed="rId8">
            <a:alphaModFix/>
          </a:blip>
          <a:srcRect b="0" l="8055" r="6247" t="0"/>
          <a:stretch/>
        </p:blipFill>
        <p:spPr>
          <a:xfrm>
            <a:off x="486483" y="2047547"/>
            <a:ext cx="379200" cy="509100"/>
          </a:xfrm>
          <a:prstGeom prst="ellipse">
            <a:avLst/>
          </a:prstGeom>
          <a:noFill/>
          <a:ln>
            <a:noFill/>
          </a:ln>
        </p:spPr>
      </p:pic>
      <p:pic>
        <p:nvPicPr>
          <p:cNvPr id="816" name="Google Shape;816;p123"/>
          <p:cNvPicPr preferRelativeResize="0"/>
          <p:nvPr/>
        </p:nvPicPr>
        <p:blipFill rotWithShape="1">
          <a:blip r:embed="rId9">
            <a:alphaModFix/>
          </a:blip>
          <a:srcRect b="0" l="12294" r="7293" t="0"/>
          <a:stretch/>
        </p:blipFill>
        <p:spPr>
          <a:xfrm>
            <a:off x="1213107" y="2065302"/>
            <a:ext cx="409200" cy="473700"/>
          </a:xfrm>
          <a:prstGeom prst="ellipse">
            <a:avLst/>
          </a:prstGeom>
          <a:noFill/>
          <a:ln>
            <a:noFill/>
          </a:ln>
        </p:spPr>
      </p:pic>
      <p:pic>
        <p:nvPicPr>
          <p:cNvPr id="817" name="Google Shape;817;p123"/>
          <p:cNvPicPr preferRelativeResize="0"/>
          <p:nvPr/>
        </p:nvPicPr>
        <p:blipFill rotWithShape="1">
          <a:blip r:embed="rId10">
            <a:alphaModFix/>
          </a:blip>
          <a:srcRect b="0" l="10677" r="8982" t="0"/>
          <a:stretch/>
        </p:blipFill>
        <p:spPr>
          <a:xfrm>
            <a:off x="2985912" y="2078961"/>
            <a:ext cx="379200" cy="446400"/>
          </a:xfrm>
          <a:prstGeom prst="ellipse">
            <a:avLst/>
          </a:prstGeom>
          <a:noFill/>
          <a:ln>
            <a:noFill/>
          </a:ln>
        </p:spPr>
      </p:pic>
      <p:pic>
        <p:nvPicPr>
          <p:cNvPr id="818" name="Google Shape;818;p123"/>
          <p:cNvPicPr preferRelativeResize="0"/>
          <p:nvPr/>
        </p:nvPicPr>
        <p:blipFill rotWithShape="1">
          <a:blip r:embed="rId11">
            <a:alphaModFix/>
          </a:blip>
          <a:srcRect b="0" l="5964" r="8455" t="0"/>
          <a:stretch/>
        </p:blipFill>
        <p:spPr>
          <a:xfrm>
            <a:off x="833592" y="2069205"/>
            <a:ext cx="390600" cy="466200"/>
          </a:xfrm>
          <a:prstGeom prst="ellipse">
            <a:avLst/>
          </a:prstGeom>
          <a:noFill/>
          <a:ln>
            <a:noFill/>
          </a:ln>
        </p:spPr>
      </p:pic>
      <p:pic>
        <p:nvPicPr>
          <p:cNvPr id="819" name="Google Shape;819;p123"/>
          <p:cNvPicPr preferRelativeResize="0"/>
          <p:nvPr/>
        </p:nvPicPr>
        <p:blipFill rotWithShape="1">
          <a:blip r:embed="rId12">
            <a:alphaModFix/>
          </a:blip>
          <a:srcRect b="-3862" l="4803" r="6244" t="-8433"/>
          <a:stretch/>
        </p:blipFill>
        <p:spPr>
          <a:xfrm>
            <a:off x="4754362" y="2053745"/>
            <a:ext cx="394500" cy="497100"/>
          </a:xfrm>
          <a:prstGeom prst="ellipse">
            <a:avLst/>
          </a:prstGeom>
          <a:noFill/>
          <a:ln>
            <a:noFill/>
          </a:ln>
        </p:spPr>
      </p:pic>
      <p:pic>
        <p:nvPicPr>
          <p:cNvPr id="820" name="Google Shape;820;p123"/>
          <p:cNvPicPr preferRelativeResize="0"/>
          <p:nvPr/>
        </p:nvPicPr>
        <p:blipFill rotWithShape="1">
          <a:blip r:embed="rId13">
            <a:alphaModFix/>
          </a:blip>
          <a:srcRect b="0" l="3901" r="6612" t="-6849"/>
          <a:stretch/>
        </p:blipFill>
        <p:spPr>
          <a:xfrm>
            <a:off x="6537815" y="2045595"/>
            <a:ext cx="368100" cy="513000"/>
          </a:xfrm>
          <a:prstGeom prst="ellipse">
            <a:avLst/>
          </a:prstGeom>
          <a:noFill/>
          <a:ln>
            <a:noFill/>
          </a:ln>
        </p:spPr>
      </p:pic>
      <p:pic>
        <p:nvPicPr>
          <p:cNvPr id="821" name="Google Shape;821;p123"/>
          <p:cNvPicPr preferRelativeResize="0"/>
          <p:nvPr/>
        </p:nvPicPr>
        <p:blipFill rotWithShape="1">
          <a:blip r:embed="rId14">
            <a:alphaModFix/>
          </a:blip>
          <a:srcRect b="-7269" l="6064" r="10518" t="-9416"/>
          <a:stretch/>
        </p:blipFill>
        <p:spPr>
          <a:xfrm>
            <a:off x="8291058" y="1965859"/>
            <a:ext cx="390600" cy="552300"/>
          </a:xfrm>
          <a:prstGeom prst="ellipse">
            <a:avLst/>
          </a:prstGeom>
          <a:noFill/>
          <a:ln>
            <a:noFill/>
          </a:ln>
        </p:spPr>
      </p:pic>
      <p:sp>
        <p:nvSpPr>
          <p:cNvPr id="822" name="Google Shape;822;p123"/>
          <p:cNvSpPr/>
          <p:nvPr/>
        </p:nvSpPr>
        <p:spPr>
          <a:xfrm>
            <a:off x="31151" y="60000"/>
            <a:ext cx="1705800" cy="429300"/>
          </a:xfrm>
          <a:prstGeom prst="wedgeEllipseCallout">
            <a:avLst>
              <a:gd fmla="val -33432" name="adj1"/>
              <a:gd fmla="val 434585"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Starter</a:t>
            </a:r>
            <a:endParaRPr i="0" sz="1100" u="none" cap="none" strike="noStrike">
              <a:solidFill>
                <a:schemeClr val="dk1"/>
              </a:solidFill>
              <a:latin typeface="Calibri"/>
              <a:ea typeface="Calibri"/>
              <a:cs typeface="Calibri"/>
              <a:sym typeface="Calibri"/>
            </a:endParaRPr>
          </a:p>
        </p:txBody>
      </p:sp>
      <p:sp>
        <p:nvSpPr>
          <p:cNvPr id="823" name="Google Shape;823;p123"/>
          <p:cNvSpPr/>
          <p:nvPr/>
        </p:nvSpPr>
        <p:spPr>
          <a:xfrm>
            <a:off x="114175" y="3697699"/>
            <a:ext cx="1705800" cy="497100"/>
          </a:xfrm>
          <a:prstGeom prst="wedgeEllipseCallout">
            <a:avLst>
              <a:gd fmla="val -13894" name="adj1"/>
              <a:gd fmla="val -282327"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lang="no" sz="1100">
                <a:solidFill>
                  <a:schemeClr val="dk1"/>
                </a:solidFill>
                <a:latin typeface="Calibri"/>
                <a:ea typeface="Calibri"/>
                <a:cs typeface="Calibri"/>
                <a:sym typeface="Calibri"/>
              </a:rPr>
              <a:t>Oppdrag</a:t>
            </a:r>
            <a:endParaRPr i="0" sz="1100" u="none" cap="none" strike="noStrike">
              <a:solidFill>
                <a:schemeClr val="dk1"/>
              </a:solidFill>
              <a:latin typeface="Calibri"/>
              <a:ea typeface="Calibri"/>
              <a:cs typeface="Calibri"/>
              <a:sym typeface="Calibri"/>
            </a:endParaRPr>
          </a:p>
        </p:txBody>
      </p:sp>
      <p:sp>
        <p:nvSpPr>
          <p:cNvPr id="824" name="Google Shape;824;p123"/>
          <p:cNvSpPr/>
          <p:nvPr/>
        </p:nvSpPr>
        <p:spPr>
          <a:xfrm>
            <a:off x="1902426" y="60000"/>
            <a:ext cx="1540200" cy="429300"/>
          </a:xfrm>
          <a:prstGeom prst="wedgeEllipseCallout">
            <a:avLst>
              <a:gd fmla="val 3308" name="adj1"/>
              <a:gd fmla="val 385628"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Idemyldring</a:t>
            </a:r>
            <a:endParaRPr i="0" sz="1100" u="none" cap="none" strike="noStrike">
              <a:solidFill>
                <a:schemeClr val="dk1"/>
              </a:solidFill>
              <a:latin typeface="Calibri"/>
              <a:ea typeface="Calibri"/>
              <a:cs typeface="Calibri"/>
              <a:sym typeface="Calibri"/>
            </a:endParaRPr>
          </a:p>
        </p:txBody>
      </p:sp>
      <p:sp>
        <p:nvSpPr>
          <p:cNvPr id="825" name="Google Shape;825;p123"/>
          <p:cNvSpPr/>
          <p:nvPr/>
        </p:nvSpPr>
        <p:spPr>
          <a:xfrm>
            <a:off x="2427263" y="3594029"/>
            <a:ext cx="1705800" cy="429300"/>
          </a:xfrm>
          <a:prstGeom prst="wedgeEllipseCallout">
            <a:avLst>
              <a:gd fmla="val -7119" name="adj1"/>
              <a:gd fmla="val -293784"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Bearbeide ide</a:t>
            </a:r>
            <a:endParaRPr i="0" sz="1100" u="none" cap="none" strike="noStrike">
              <a:solidFill>
                <a:schemeClr val="dk1"/>
              </a:solidFill>
              <a:latin typeface="Calibri"/>
              <a:ea typeface="Calibri"/>
              <a:cs typeface="Calibri"/>
              <a:sym typeface="Calibri"/>
            </a:endParaRPr>
          </a:p>
        </p:txBody>
      </p:sp>
      <p:sp>
        <p:nvSpPr>
          <p:cNvPr id="826" name="Google Shape;826;p123"/>
          <p:cNvSpPr/>
          <p:nvPr/>
        </p:nvSpPr>
        <p:spPr>
          <a:xfrm>
            <a:off x="3426855" y="230886"/>
            <a:ext cx="1705800" cy="659100"/>
          </a:xfrm>
          <a:prstGeom prst="wedgeEllipseCallout">
            <a:avLst>
              <a:gd fmla="val -13180" name="adj1"/>
              <a:gd fmla="val 195428"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Videreutvikle ide</a:t>
            </a:r>
            <a:endParaRPr i="0" sz="1100" u="none" cap="none" strike="noStrike">
              <a:solidFill>
                <a:schemeClr val="dk1"/>
              </a:solidFill>
              <a:latin typeface="Calibri"/>
              <a:ea typeface="Calibri"/>
              <a:cs typeface="Calibri"/>
              <a:sym typeface="Calibri"/>
            </a:endParaRPr>
          </a:p>
        </p:txBody>
      </p:sp>
      <p:sp>
        <p:nvSpPr>
          <p:cNvPr id="827" name="Google Shape;827;p123"/>
          <p:cNvSpPr/>
          <p:nvPr/>
        </p:nvSpPr>
        <p:spPr>
          <a:xfrm>
            <a:off x="4320603" y="3490679"/>
            <a:ext cx="1705800" cy="636000"/>
          </a:xfrm>
          <a:prstGeom prst="wedgeEllipseCallout">
            <a:avLst>
              <a:gd fmla="val -7119" name="adj1"/>
              <a:gd fmla="val -201162"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Intro til bruk av virkemidler</a:t>
            </a:r>
            <a:endParaRPr i="0" sz="1100" u="none" cap="none" strike="noStrike">
              <a:solidFill>
                <a:schemeClr val="dk1"/>
              </a:solidFill>
              <a:latin typeface="Calibri"/>
              <a:ea typeface="Calibri"/>
              <a:cs typeface="Calibri"/>
              <a:sym typeface="Calibri"/>
            </a:endParaRPr>
          </a:p>
        </p:txBody>
      </p:sp>
      <p:sp>
        <p:nvSpPr>
          <p:cNvPr id="828" name="Google Shape;828;p123"/>
          <p:cNvSpPr/>
          <p:nvPr/>
        </p:nvSpPr>
        <p:spPr>
          <a:xfrm>
            <a:off x="5269379" y="696505"/>
            <a:ext cx="1705800" cy="659100"/>
          </a:xfrm>
          <a:prstGeom prst="wedgeEllipseCallout">
            <a:avLst>
              <a:gd fmla="val -13180" name="adj1"/>
              <a:gd fmla="val 135839"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Videreutvikle ide</a:t>
            </a:r>
            <a:endParaRPr i="0" sz="1100" u="none" cap="none" strike="noStrike">
              <a:solidFill>
                <a:schemeClr val="dk1"/>
              </a:solidFill>
              <a:latin typeface="Calibri"/>
              <a:ea typeface="Calibri"/>
              <a:cs typeface="Calibri"/>
              <a:sym typeface="Calibri"/>
            </a:endParaRPr>
          </a:p>
        </p:txBody>
      </p:sp>
      <p:sp>
        <p:nvSpPr>
          <p:cNvPr id="829" name="Google Shape;829;p123"/>
          <p:cNvSpPr/>
          <p:nvPr/>
        </p:nvSpPr>
        <p:spPr>
          <a:xfrm>
            <a:off x="5916885" y="3061690"/>
            <a:ext cx="1705800" cy="636000"/>
          </a:xfrm>
          <a:prstGeom prst="wedgeEllipseCallout">
            <a:avLst>
              <a:gd fmla="val 1366" name="adj1"/>
              <a:gd fmla="val -136164"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Intro til prototyp</a:t>
            </a:r>
            <a:endParaRPr i="0" sz="1100" u="none" cap="none" strike="noStrike">
              <a:solidFill>
                <a:schemeClr val="dk1"/>
              </a:solidFill>
              <a:latin typeface="Calibri"/>
              <a:ea typeface="Calibri"/>
              <a:cs typeface="Calibri"/>
              <a:sym typeface="Calibri"/>
            </a:endParaRPr>
          </a:p>
        </p:txBody>
      </p:sp>
      <p:sp>
        <p:nvSpPr>
          <p:cNvPr id="830" name="Google Shape;830;p123"/>
          <p:cNvSpPr/>
          <p:nvPr/>
        </p:nvSpPr>
        <p:spPr>
          <a:xfrm>
            <a:off x="7046593" y="302391"/>
            <a:ext cx="1705800" cy="659100"/>
          </a:xfrm>
          <a:prstGeom prst="wedgeEllipseCallout">
            <a:avLst>
              <a:gd fmla="val -13180" name="adj1"/>
              <a:gd fmla="val 181315"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Bygge prototyp</a:t>
            </a:r>
            <a:endParaRPr i="0" sz="1100" u="none" cap="none" strike="noStrike">
              <a:solidFill>
                <a:schemeClr val="dk1"/>
              </a:solidFill>
              <a:latin typeface="Calibri"/>
              <a:ea typeface="Calibri"/>
              <a:cs typeface="Calibri"/>
              <a:sym typeface="Calibri"/>
            </a:endParaRPr>
          </a:p>
        </p:txBody>
      </p:sp>
      <p:sp>
        <p:nvSpPr>
          <p:cNvPr id="831" name="Google Shape;831;p123"/>
          <p:cNvSpPr/>
          <p:nvPr/>
        </p:nvSpPr>
        <p:spPr>
          <a:xfrm>
            <a:off x="7369493" y="4277810"/>
            <a:ext cx="1705800" cy="636000"/>
          </a:xfrm>
          <a:prstGeom prst="wedgeEllipseCallout">
            <a:avLst>
              <a:gd fmla="val 18027" name="adj1"/>
              <a:gd fmla="val -337175"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Presentere prototype</a:t>
            </a:r>
            <a:endParaRPr i="0" sz="1100" u="none" cap="none" strike="noStrike">
              <a:solidFill>
                <a:schemeClr val="dk1"/>
              </a:solidFill>
              <a:latin typeface="Calibri"/>
              <a:ea typeface="Calibri"/>
              <a:cs typeface="Calibri"/>
              <a:sym typeface="Calibri"/>
            </a:endParaRPr>
          </a:p>
        </p:txBody>
      </p:sp>
      <p:sp>
        <p:nvSpPr>
          <p:cNvPr id="832" name="Google Shape;832;p123"/>
          <p:cNvSpPr/>
          <p:nvPr/>
        </p:nvSpPr>
        <p:spPr>
          <a:xfrm>
            <a:off x="1736836" y="4381147"/>
            <a:ext cx="1705800" cy="429300"/>
          </a:xfrm>
          <a:prstGeom prst="wedgeEllipseCallout">
            <a:avLst>
              <a:gd fmla="val -84898" name="adj1"/>
              <a:gd fmla="val -480351"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lang="no" sz="1100">
                <a:solidFill>
                  <a:schemeClr val="dk1"/>
                </a:solidFill>
                <a:latin typeface="Calibri"/>
                <a:ea typeface="Calibri"/>
                <a:cs typeface="Calibri"/>
                <a:sym typeface="Calibri"/>
              </a:rPr>
              <a:t>3. Faglig påfyll </a:t>
            </a:r>
            <a:endParaRPr i="0" sz="1100" u="none" cap="none" strike="noStrike">
              <a:solidFill>
                <a:schemeClr val="dk1"/>
              </a:solidFill>
              <a:latin typeface="Calibri"/>
              <a:ea typeface="Calibri"/>
              <a:cs typeface="Calibri"/>
              <a:sym typeface="Calibri"/>
            </a:endParaRPr>
          </a:p>
        </p:txBody>
      </p:sp>
      <p:sp>
        <p:nvSpPr>
          <p:cNvPr id="833" name="Google Shape;833;p123"/>
          <p:cNvSpPr/>
          <p:nvPr/>
        </p:nvSpPr>
        <p:spPr>
          <a:xfrm>
            <a:off x="985926" y="761725"/>
            <a:ext cx="1540200" cy="429300"/>
          </a:xfrm>
          <a:prstGeom prst="wedgeEllipseCallout">
            <a:avLst>
              <a:gd fmla="val -16741" name="adj1"/>
              <a:gd fmla="val 256249"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lang="no" sz="1100">
                <a:solidFill>
                  <a:schemeClr val="dk1"/>
                </a:solidFill>
                <a:latin typeface="Calibri"/>
                <a:ea typeface="Calibri"/>
                <a:cs typeface="Calibri"/>
                <a:sym typeface="Calibri"/>
              </a:rPr>
              <a:t>Intro til i</a:t>
            </a:r>
            <a:r>
              <a:rPr i="0" lang="no" sz="1100" u="none" cap="none" strike="noStrike">
                <a:solidFill>
                  <a:schemeClr val="dk1"/>
                </a:solidFill>
                <a:latin typeface="Calibri"/>
                <a:ea typeface="Calibri"/>
                <a:cs typeface="Calibri"/>
                <a:sym typeface="Calibri"/>
              </a:rPr>
              <a:t>demyldring</a:t>
            </a:r>
            <a:endParaRPr i="0" sz="1100" u="none" cap="none" strike="noStrik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id="838" name="Google Shape;838;p124"/>
          <p:cNvPicPr preferRelativeResize="0"/>
          <p:nvPr/>
        </p:nvPicPr>
        <p:blipFill rotWithShape="1">
          <a:blip r:embed="rId3">
            <a:alphaModFix/>
          </a:blip>
          <a:srcRect b="0" l="0" r="0" t="0"/>
          <a:stretch/>
        </p:blipFill>
        <p:spPr>
          <a:xfrm>
            <a:off x="602263" y="793706"/>
            <a:ext cx="5679462" cy="3901857"/>
          </a:xfrm>
          <a:prstGeom prst="rect">
            <a:avLst/>
          </a:prstGeom>
          <a:noFill/>
          <a:ln>
            <a:noFill/>
          </a:ln>
        </p:spPr>
      </p:pic>
      <p:pic>
        <p:nvPicPr>
          <p:cNvPr id="839" name="Google Shape;839;p124"/>
          <p:cNvPicPr preferRelativeResize="0"/>
          <p:nvPr/>
        </p:nvPicPr>
        <p:blipFill rotWithShape="1">
          <a:blip r:embed="rId4">
            <a:alphaModFix/>
          </a:blip>
          <a:srcRect b="38945" l="0" r="13822" t="17048"/>
          <a:stretch/>
        </p:blipFill>
        <p:spPr>
          <a:xfrm>
            <a:off x="5290876" y="44500"/>
            <a:ext cx="3767726" cy="136029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25"/>
          <p:cNvSpPr/>
          <p:nvPr/>
        </p:nvSpPr>
        <p:spPr>
          <a:xfrm>
            <a:off x="96860" y="1983859"/>
            <a:ext cx="540000" cy="642600"/>
          </a:xfrm>
          <a:prstGeom prst="ellipse">
            <a:avLst/>
          </a:prstGeom>
          <a:solidFill>
            <a:srgbClr val="F6D262"/>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no" sz="2400" u="none" cap="none" strike="noStrike">
                <a:solidFill>
                  <a:srgbClr val="000000"/>
                </a:solidFill>
                <a:latin typeface="Quattrocento Sans"/>
                <a:ea typeface="Quattrocento Sans"/>
                <a:cs typeface="Quattrocento Sans"/>
                <a:sym typeface="Quattrocento Sans"/>
              </a:rPr>
              <a:t>1</a:t>
            </a:r>
            <a:endParaRPr sz="1100"/>
          </a:p>
        </p:txBody>
      </p:sp>
      <p:sp>
        <p:nvSpPr>
          <p:cNvPr id="845" name="Google Shape;845;p125"/>
          <p:cNvSpPr/>
          <p:nvPr/>
        </p:nvSpPr>
        <p:spPr>
          <a:xfrm>
            <a:off x="636860" y="1983859"/>
            <a:ext cx="540000" cy="642600"/>
          </a:xfrm>
          <a:prstGeom prst="ellipse">
            <a:avLst/>
          </a:prstGeom>
          <a:solidFill>
            <a:srgbClr val="E25E58"/>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2400">
                <a:latin typeface="Quattrocento Sans"/>
                <a:ea typeface="Quattrocento Sans"/>
                <a:cs typeface="Quattrocento Sans"/>
                <a:sym typeface="Quattrocento Sans"/>
              </a:rPr>
              <a:t>2</a:t>
            </a:r>
            <a:endParaRPr sz="1100"/>
          </a:p>
        </p:txBody>
      </p:sp>
      <p:sp>
        <p:nvSpPr>
          <p:cNvPr id="846" name="Google Shape;846;p125"/>
          <p:cNvSpPr/>
          <p:nvPr/>
        </p:nvSpPr>
        <p:spPr>
          <a:xfrm>
            <a:off x="1176860" y="1983859"/>
            <a:ext cx="540000" cy="642600"/>
          </a:xfrm>
          <a:prstGeom prst="ellipse">
            <a:avLst/>
          </a:prstGeom>
          <a:solidFill>
            <a:srgbClr val="E25E58"/>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2400">
                <a:latin typeface="Quattrocento Sans"/>
                <a:ea typeface="Quattrocento Sans"/>
                <a:cs typeface="Quattrocento Sans"/>
                <a:sym typeface="Quattrocento Sans"/>
              </a:rPr>
              <a:t>3</a:t>
            </a:r>
            <a:endParaRPr sz="1100"/>
          </a:p>
        </p:txBody>
      </p:sp>
      <p:sp>
        <p:nvSpPr>
          <p:cNvPr id="847" name="Google Shape;847;p125"/>
          <p:cNvSpPr/>
          <p:nvPr/>
        </p:nvSpPr>
        <p:spPr>
          <a:xfrm>
            <a:off x="1716860" y="1983859"/>
            <a:ext cx="540000" cy="642600"/>
          </a:xfrm>
          <a:prstGeom prst="ellipse">
            <a:avLst/>
          </a:prstGeom>
          <a:solidFill>
            <a:srgbClr val="E25E58"/>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2400">
                <a:latin typeface="Quattrocento Sans"/>
                <a:ea typeface="Quattrocento Sans"/>
                <a:cs typeface="Quattrocento Sans"/>
                <a:sym typeface="Quattrocento Sans"/>
              </a:rPr>
              <a:t>4</a:t>
            </a:r>
            <a:endParaRPr sz="1100"/>
          </a:p>
        </p:txBody>
      </p:sp>
      <p:grpSp>
        <p:nvGrpSpPr>
          <p:cNvPr id="848" name="Google Shape;848;p125"/>
          <p:cNvGrpSpPr/>
          <p:nvPr/>
        </p:nvGrpSpPr>
        <p:grpSpPr>
          <a:xfrm>
            <a:off x="2256860" y="1976238"/>
            <a:ext cx="1131409" cy="657841"/>
            <a:chOff x="3221748" y="2601877"/>
            <a:chExt cx="1508545" cy="877122"/>
          </a:xfrm>
        </p:grpSpPr>
        <p:pic>
          <p:nvPicPr>
            <p:cNvPr id="849" name="Google Shape;849;p125"/>
            <p:cNvPicPr preferRelativeResize="0"/>
            <p:nvPr/>
          </p:nvPicPr>
          <p:blipFill rotWithShape="1">
            <a:blip r:embed="rId3">
              <a:alphaModFix/>
            </a:blip>
            <a:srcRect b="0" l="0" r="0" t="0"/>
            <a:stretch/>
          </p:blipFill>
          <p:spPr>
            <a:xfrm>
              <a:off x="3221748" y="2601877"/>
              <a:ext cx="1508545" cy="877122"/>
            </a:xfrm>
            <a:prstGeom prst="rect">
              <a:avLst/>
            </a:prstGeom>
            <a:noFill/>
            <a:ln>
              <a:noFill/>
            </a:ln>
          </p:spPr>
        </p:pic>
        <p:sp>
          <p:nvSpPr>
            <p:cNvPr id="850" name="Google Shape;850;p125"/>
            <p:cNvSpPr txBox="1"/>
            <p:nvPr/>
          </p:nvSpPr>
          <p:spPr>
            <a:xfrm>
              <a:off x="3733807" y="2752104"/>
              <a:ext cx="484500" cy="584700"/>
            </a:xfrm>
            <a:prstGeom prst="rect">
              <a:avLst/>
            </a:prstGeom>
            <a:solidFill>
              <a:srgbClr val="89A66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2400">
                  <a:solidFill>
                    <a:schemeClr val="dk1"/>
                  </a:solidFill>
                  <a:latin typeface="Quattrocento Sans"/>
                  <a:ea typeface="Quattrocento Sans"/>
                  <a:cs typeface="Quattrocento Sans"/>
                  <a:sym typeface="Quattrocento Sans"/>
                </a:rPr>
                <a:t>5</a:t>
              </a:r>
              <a:endParaRPr sz="1100"/>
            </a:p>
          </p:txBody>
        </p:sp>
      </p:grpSp>
      <p:pic>
        <p:nvPicPr>
          <p:cNvPr id="851" name="Google Shape;851;p125"/>
          <p:cNvPicPr preferRelativeResize="0"/>
          <p:nvPr/>
        </p:nvPicPr>
        <p:blipFill rotWithShape="1">
          <a:blip r:embed="rId3">
            <a:alphaModFix/>
          </a:blip>
          <a:srcRect b="0" l="0" r="0" t="0"/>
          <a:stretch/>
        </p:blipFill>
        <p:spPr>
          <a:xfrm>
            <a:off x="3945485" y="1976238"/>
            <a:ext cx="1131409" cy="657842"/>
          </a:xfrm>
          <a:prstGeom prst="rect">
            <a:avLst/>
          </a:prstGeom>
          <a:noFill/>
          <a:ln>
            <a:noFill/>
          </a:ln>
        </p:spPr>
      </p:pic>
      <p:sp>
        <p:nvSpPr>
          <p:cNvPr id="852" name="Google Shape;852;p125"/>
          <p:cNvSpPr/>
          <p:nvPr/>
        </p:nvSpPr>
        <p:spPr>
          <a:xfrm>
            <a:off x="6756923" y="1983859"/>
            <a:ext cx="540000" cy="642600"/>
          </a:xfrm>
          <a:prstGeom prst="ellipse">
            <a:avLst/>
          </a:prstGeom>
          <a:solidFill>
            <a:srgbClr val="E25E58"/>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1900">
                <a:latin typeface="Quattrocento Sans"/>
                <a:ea typeface="Quattrocento Sans"/>
                <a:cs typeface="Quattrocento Sans"/>
                <a:sym typeface="Quattrocento Sans"/>
              </a:rPr>
              <a:t>10</a:t>
            </a:r>
            <a:endParaRPr sz="600"/>
          </a:p>
        </p:txBody>
      </p:sp>
      <p:sp>
        <p:nvSpPr>
          <p:cNvPr id="853" name="Google Shape;853;p125"/>
          <p:cNvSpPr/>
          <p:nvPr/>
        </p:nvSpPr>
        <p:spPr>
          <a:xfrm>
            <a:off x="8385523" y="1983859"/>
            <a:ext cx="540000" cy="642600"/>
          </a:xfrm>
          <a:prstGeom prst="ellipse">
            <a:avLst/>
          </a:prstGeom>
          <a:solidFill>
            <a:srgbClr val="F6D262"/>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1900">
                <a:latin typeface="Quattrocento Sans"/>
                <a:ea typeface="Quattrocento Sans"/>
                <a:cs typeface="Quattrocento Sans"/>
                <a:sym typeface="Quattrocento Sans"/>
              </a:rPr>
              <a:t>12</a:t>
            </a:r>
            <a:endParaRPr sz="1900"/>
          </a:p>
        </p:txBody>
      </p:sp>
      <p:sp>
        <p:nvSpPr>
          <p:cNvPr id="854" name="Google Shape;854;p125"/>
          <p:cNvSpPr/>
          <p:nvPr/>
        </p:nvSpPr>
        <p:spPr>
          <a:xfrm>
            <a:off x="3396873" y="1983859"/>
            <a:ext cx="540000" cy="642600"/>
          </a:xfrm>
          <a:prstGeom prst="ellipse">
            <a:avLst/>
          </a:prstGeom>
          <a:solidFill>
            <a:srgbClr val="F6D262"/>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2400">
                <a:latin typeface="Quattrocento Sans"/>
                <a:ea typeface="Quattrocento Sans"/>
                <a:cs typeface="Quattrocento Sans"/>
                <a:sym typeface="Quattrocento Sans"/>
              </a:rPr>
              <a:t>6</a:t>
            </a:r>
            <a:endParaRPr sz="1100"/>
          </a:p>
        </p:txBody>
      </p:sp>
      <p:sp>
        <p:nvSpPr>
          <p:cNvPr id="855" name="Google Shape;855;p125"/>
          <p:cNvSpPr txBox="1"/>
          <p:nvPr/>
        </p:nvSpPr>
        <p:spPr>
          <a:xfrm>
            <a:off x="4301600" y="2028109"/>
            <a:ext cx="54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o" sz="2400">
                <a:solidFill>
                  <a:schemeClr val="dk1"/>
                </a:solidFill>
                <a:latin typeface="Quattrocento Sans"/>
                <a:ea typeface="Quattrocento Sans"/>
                <a:cs typeface="Quattrocento Sans"/>
                <a:sym typeface="Quattrocento Sans"/>
              </a:rPr>
              <a:t>7</a:t>
            </a:r>
            <a:endParaRPr/>
          </a:p>
        </p:txBody>
      </p:sp>
      <p:sp>
        <p:nvSpPr>
          <p:cNvPr id="856" name="Google Shape;856;p125"/>
          <p:cNvSpPr/>
          <p:nvPr/>
        </p:nvSpPr>
        <p:spPr>
          <a:xfrm>
            <a:off x="5076898" y="1983859"/>
            <a:ext cx="540000" cy="642600"/>
          </a:xfrm>
          <a:prstGeom prst="ellipse">
            <a:avLst/>
          </a:prstGeom>
          <a:solidFill>
            <a:srgbClr val="F6D262"/>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2400">
                <a:latin typeface="Quattrocento Sans"/>
                <a:ea typeface="Quattrocento Sans"/>
                <a:cs typeface="Quattrocento Sans"/>
                <a:sym typeface="Quattrocento Sans"/>
              </a:rPr>
              <a:t>8</a:t>
            </a:r>
            <a:endParaRPr sz="1100"/>
          </a:p>
        </p:txBody>
      </p:sp>
      <p:pic>
        <p:nvPicPr>
          <p:cNvPr id="857" name="Google Shape;857;p125"/>
          <p:cNvPicPr preferRelativeResize="0"/>
          <p:nvPr/>
        </p:nvPicPr>
        <p:blipFill rotWithShape="1">
          <a:blip r:embed="rId3">
            <a:alphaModFix/>
          </a:blip>
          <a:srcRect b="0" l="0" r="0" t="0"/>
          <a:stretch/>
        </p:blipFill>
        <p:spPr>
          <a:xfrm>
            <a:off x="5634110" y="1976238"/>
            <a:ext cx="1131409" cy="657842"/>
          </a:xfrm>
          <a:prstGeom prst="rect">
            <a:avLst/>
          </a:prstGeom>
          <a:noFill/>
          <a:ln>
            <a:noFill/>
          </a:ln>
        </p:spPr>
      </p:pic>
      <p:sp>
        <p:nvSpPr>
          <p:cNvPr id="858" name="Google Shape;858;p125"/>
          <p:cNvSpPr txBox="1"/>
          <p:nvPr/>
        </p:nvSpPr>
        <p:spPr>
          <a:xfrm>
            <a:off x="5990225" y="2028109"/>
            <a:ext cx="54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o" sz="2400">
                <a:solidFill>
                  <a:schemeClr val="dk1"/>
                </a:solidFill>
                <a:latin typeface="Quattrocento Sans"/>
                <a:ea typeface="Quattrocento Sans"/>
                <a:cs typeface="Quattrocento Sans"/>
                <a:sym typeface="Quattrocento Sans"/>
              </a:rPr>
              <a:t>9</a:t>
            </a:r>
            <a:endParaRPr/>
          </a:p>
        </p:txBody>
      </p:sp>
      <p:pic>
        <p:nvPicPr>
          <p:cNvPr id="859" name="Google Shape;859;p125"/>
          <p:cNvPicPr preferRelativeResize="0"/>
          <p:nvPr/>
        </p:nvPicPr>
        <p:blipFill rotWithShape="1">
          <a:blip r:embed="rId3">
            <a:alphaModFix/>
          </a:blip>
          <a:srcRect b="0" l="0" r="0" t="0"/>
          <a:stretch/>
        </p:blipFill>
        <p:spPr>
          <a:xfrm>
            <a:off x="7296935" y="1976238"/>
            <a:ext cx="1131409" cy="657842"/>
          </a:xfrm>
          <a:prstGeom prst="rect">
            <a:avLst/>
          </a:prstGeom>
          <a:noFill/>
          <a:ln>
            <a:noFill/>
          </a:ln>
        </p:spPr>
      </p:pic>
      <p:sp>
        <p:nvSpPr>
          <p:cNvPr id="860" name="Google Shape;860;p125"/>
          <p:cNvSpPr txBox="1"/>
          <p:nvPr/>
        </p:nvSpPr>
        <p:spPr>
          <a:xfrm>
            <a:off x="7653050" y="2028109"/>
            <a:ext cx="54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o" sz="2400">
                <a:solidFill>
                  <a:schemeClr val="dk1"/>
                </a:solidFill>
                <a:latin typeface="Quattrocento Sans"/>
                <a:ea typeface="Quattrocento Sans"/>
                <a:cs typeface="Quattrocento Sans"/>
                <a:sym typeface="Quattrocento Sans"/>
              </a:rPr>
              <a:t>11</a:t>
            </a:r>
            <a:endParaRPr/>
          </a:p>
        </p:txBody>
      </p:sp>
      <p:sp>
        <p:nvSpPr>
          <p:cNvPr id="861" name="Google Shape;861;p125"/>
          <p:cNvSpPr txBox="1"/>
          <p:nvPr/>
        </p:nvSpPr>
        <p:spPr>
          <a:xfrm>
            <a:off x="4151438" y="2306001"/>
            <a:ext cx="669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sp>
        <p:nvSpPr>
          <p:cNvPr id="862" name="Google Shape;862;p125"/>
          <p:cNvSpPr/>
          <p:nvPr/>
        </p:nvSpPr>
        <p:spPr>
          <a:xfrm>
            <a:off x="96862" y="178850"/>
            <a:ext cx="1718700" cy="429300"/>
          </a:xfrm>
          <a:prstGeom prst="wedgeEllipseCallout">
            <a:avLst>
              <a:gd fmla="val -29119" name="adj1"/>
              <a:gd fmla="val 366463"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Starter</a:t>
            </a:r>
            <a:endParaRPr i="0" sz="1100" u="none" cap="none" strike="noStrike">
              <a:solidFill>
                <a:schemeClr val="dk1"/>
              </a:solidFill>
              <a:latin typeface="Calibri"/>
              <a:ea typeface="Calibri"/>
              <a:cs typeface="Calibri"/>
              <a:sym typeface="Calibri"/>
            </a:endParaRPr>
          </a:p>
        </p:txBody>
      </p:sp>
      <p:sp>
        <p:nvSpPr>
          <p:cNvPr id="863" name="Google Shape;863;p125"/>
          <p:cNvSpPr/>
          <p:nvPr/>
        </p:nvSpPr>
        <p:spPr>
          <a:xfrm>
            <a:off x="136725" y="3843999"/>
            <a:ext cx="1705800" cy="497100"/>
          </a:xfrm>
          <a:prstGeom prst="wedgeEllipseCallout">
            <a:avLst>
              <a:gd fmla="val -4495" name="adj1"/>
              <a:gd fmla="val -286004"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lang="no" sz="1100">
                <a:solidFill>
                  <a:schemeClr val="dk1"/>
                </a:solidFill>
                <a:latin typeface="Calibri"/>
                <a:ea typeface="Calibri"/>
                <a:cs typeface="Calibri"/>
                <a:sym typeface="Calibri"/>
              </a:rPr>
              <a:t>Oppdrag</a:t>
            </a:r>
            <a:endParaRPr i="0" sz="1100" u="none" cap="none" strike="noStrike">
              <a:solidFill>
                <a:schemeClr val="dk1"/>
              </a:solidFill>
              <a:latin typeface="Calibri"/>
              <a:ea typeface="Calibri"/>
              <a:cs typeface="Calibri"/>
              <a:sym typeface="Calibri"/>
            </a:endParaRPr>
          </a:p>
        </p:txBody>
      </p:sp>
      <p:sp>
        <p:nvSpPr>
          <p:cNvPr id="864" name="Google Shape;864;p125"/>
          <p:cNvSpPr/>
          <p:nvPr/>
        </p:nvSpPr>
        <p:spPr>
          <a:xfrm>
            <a:off x="1982268" y="178850"/>
            <a:ext cx="1551900" cy="429300"/>
          </a:xfrm>
          <a:prstGeom prst="wedgeEllipseCallout">
            <a:avLst>
              <a:gd fmla="val 6599" name="adj1"/>
              <a:gd fmla="val 372857"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Idemyldring</a:t>
            </a:r>
            <a:endParaRPr i="0" sz="1100" u="none" cap="none" strike="noStrike">
              <a:solidFill>
                <a:schemeClr val="dk1"/>
              </a:solidFill>
              <a:latin typeface="Calibri"/>
              <a:ea typeface="Calibri"/>
              <a:cs typeface="Calibri"/>
              <a:sym typeface="Calibri"/>
            </a:endParaRPr>
          </a:p>
        </p:txBody>
      </p:sp>
      <p:sp>
        <p:nvSpPr>
          <p:cNvPr id="865" name="Google Shape;865;p125"/>
          <p:cNvSpPr/>
          <p:nvPr/>
        </p:nvSpPr>
        <p:spPr>
          <a:xfrm>
            <a:off x="2449813" y="3740329"/>
            <a:ext cx="1705800" cy="429300"/>
          </a:xfrm>
          <a:prstGeom prst="wedgeEllipseCallout">
            <a:avLst>
              <a:gd fmla="val 16968" name="adj1"/>
              <a:gd fmla="val -292739"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Bearbeide ide</a:t>
            </a:r>
            <a:endParaRPr i="0" sz="1100" u="none" cap="none" strike="noStrike">
              <a:solidFill>
                <a:schemeClr val="dk1"/>
              </a:solidFill>
              <a:latin typeface="Calibri"/>
              <a:ea typeface="Calibri"/>
              <a:cs typeface="Calibri"/>
              <a:sym typeface="Calibri"/>
            </a:endParaRPr>
          </a:p>
        </p:txBody>
      </p:sp>
      <p:sp>
        <p:nvSpPr>
          <p:cNvPr id="866" name="Google Shape;866;p125"/>
          <p:cNvSpPr/>
          <p:nvPr/>
        </p:nvSpPr>
        <p:spPr>
          <a:xfrm>
            <a:off x="3518209" y="349736"/>
            <a:ext cx="1718700" cy="659100"/>
          </a:xfrm>
          <a:prstGeom prst="wedgeEllipseCallout">
            <a:avLst>
              <a:gd fmla="val 589" name="adj1"/>
              <a:gd fmla="val 189784"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Videreutvikle ide</a:t>
            </a:r>
            <a:endParaRPr i="0" sz="1100" u="none" cap="none" strike="noStrike">
              <a:solidFill>
                <a:schemeClr val="dk1"/>
              </a:solidFill>
              <a:latin typeface="Calibri"/>
              <a:ea typeface="Calibri"/>
              <a:cs typeface="Calibri"/>
              <a:sym typeface="Calibri"/>
            </a:endParaRPr>
          </a:p>
        </p:txBody>
      </p:sp>
      <p:sp>
        <p:nvSpPr>
          <p:cNvPr id="867" name="Google Shape;867;p125"/>
          <p:cNvSpPr/>
          <p:nvPr/>
        </p:nvSpPr>
        <p:spPr>
          <a:xfrm>
            <a:off x="4343153" y="3636979"/>
            <a:ext cx="1705800" cy="636000"/>
          </a:xfrm>
          <a:prstGeom prst="wedgeEllipseCallout">
            <a:avLst>
              <a:gd fmla="val 9967" name="adj1"/>
              <a:gd fmla="val -194722"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Intro til bruk av virkemidler</a:t>
            </a:r>
            <a:endParaRPr i="0" sz="1100" u="none" cap="none" strike="noStrike">
              <a:solidFill>
                <a:schemeClr val="dk1"/>
              </a:solidFill>
              <a:latin typeface="Calibri"/>
              <a:ea typeface="Calibri"/>
              <a:cs typeface="Calibri"/>
              <a:sym typeface="Calibri"/>
            </a:endParaRPr>
          </a:p>
        </p:txBody>
      </p:sp>
      <p:sp>
        <p:nvSpPr>
          <p:cNvPr id="868" name="Google Shape;868;p125"/>
          <p:cNvSpPr/>
          <p:nvPr/>
        </p:nvSpPr>
        <p:spPr>
          <a:xfrm>
            <a:off x="5374647" y="815352"/>
            <a:ext cx="1718700" cy="659100"/>
          </a:xfrm>
          <a:prstGeom prst="wedgeEllipseCallout">
            <a:avLst>
              <a:gd fmla="val 1109" name="adj1"/>
              <a:gd fmla="val 120528"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Videreutvikle ide</a:t>
            </a:r>
            <a:endParaRPr i="0" sz="1100" u="none" cap="none" strike="noStrike">
              <a:solidFill>
                <a:schemeClr val="dk1"/>
              </a:solidFill>
              <a:latin typeface="Calibri"/>
              <a:ea typeface="Calibri"/>
              <a:cs typeface="Calibri"/>
              <a:sym typeface="Calibri"/>
            </a:endParaRPr>
          </a:p>
        </p:txBody>
      </p:sp>
      <p:sp>
        <p:nvSpPr>
          <p:cNvPr id="869" name="Google Shape;869;p125"/>
          <p:cNvSpPr/>
          <p:nvPr/>
        </p:nvSpPr>
        <p:spPr>
          <a:xfrm>
            <a:off x="6048960" y="3211077"/>
            <a:ext cx="1705800" cy="636000"/>
          </a:xfrm>
          <a:prstGeom prst="wedgeEllipseCallout">
            <a:avLst>
              <a:gd fmla="val 1366" name="adj1"/>
              <a:gd fmla="val -136164"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Intro til prototyp</a:t>
            </a:r>
            <a:endParaRPr i="0" sz="1100" u="none" cap="none" strike="noStrike">
              <a:solidFill>
                <a:schemeClr val="dk1"/>
              </a:solidFill>
              <a:latin typeface="Calibri"/>
              <a:ea typeface="Calibri"/>
              <a:cs typeface="Calibri"/>
              <a:sym typeface="Calibri"/>
            </a:endParaRPr>
          </a:p>
        </p:txBody>
      </p:sp>
      <p:sp>
        <p:nvSpPr>
          <p:cNvPr id="870" name="Google Shape;870;p125"/>
          <p:cNvSpPr/>
          <p:nvPr/>
        </p:nvSpPr>
        <p:spPr>
          <a:xfrm>
            <a:off x="7165281" y="421240"/>
            <a:ext cx="1718700" cy="659100"/>
          </a:xfrm>
          <a:prstGeom prst="wedgeEllipseCallout">
            <a:avLst>
              <a:gd fmla="val -13180" name="adj1"/>
              <a:gd fmla="val 181315"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Bygge prototyp</a:t>
            </a:r>
            <a:endParaRPr i="0" sz="1100" u="none" cap="none" strike="noStrike">
              <a:solidFill>
                <a:schemeClr val="dk1"/>
              </a:solidFill>
              <a:latin typeface="Calibri"/>
              <a:ea typeface="Calibri"/>
              <a:cs typeface="Calibri"/>
              <a:sym typeface="Calibri"/>
            </a:endParaRPr>
          </a:p>
        </p:txBody>
      </p:sp>
      <p:sp>
        <p:nvSpPr>
          <p:cNvPr id="871" name="Google Shape;871;p125"/>
          <p:cNvSpPr/>
          <p:nvPr/>
        </p:nvSpPr>
        <p:spPr>
          <a:xfrm>
            <a:off x="7392043" y="4424110"/>
            <a:ext cx="1705800" cy="636000"/>
          </a:xfrm>
          <a:prstGeom prst="wedgeEllipseCallout">
            <a:avLst>
              <a:gd fmla="val 18027" name="adj1"/>
              <a:gd fmla="val -337175"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0" lang="no" sz="1100" u="none" cap="none" strike="noStrike">
                <a:solidFill>
                  <a:schemeClr val="dk1"/>
                </a:solidFill>
                <a:latin typeface="Calibri"/>
                <a:ea typeface="Calibri"/>
                <a:cs typeface="Calibri"/>
                <a:sym typeface="Calibri"/>
              </a:rPr>
              <a:t>Presentere prototype</a:t>
            </a:r>
            <a:endParaRPr i="0" sz="1100" u="none" cap="none" strike="noStrike">
              <a:solidFill>
                <a:schemeClr val="dk1"/>
              </a:solidFill>
              <a:latin typeface="Calibri"/>
              <a:ea typeface="Calibri"/>
              <a:cs typeface="Calibri"/>
              <a:sym typeface="Calibri"/>
            </a:endParaRPr>
          </a:p>
        </p:txBody>
      </p:sp>
      <p:sp>
        <p:nvSpPr>
          <p:cNvPr id="872" name="Google Shape;872;p125"/>
          <p:cNvSpPr/>
          <p:nvPr/>
        </p:nvSpPr>
        <p:spPr>
          <a:xfrm>
            <a:off x="1759386" y="4527447"/>
            <a:ext cx="1705800" cy="429300"/>
          </a:xfrm>
          <a:prstGeom prst="wedgeEllipseCallout">
            <a:avLst>
              <a:gd fmla="val -64242" name="adj1"/>
              <a:gd fmla="val -484608"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lang="no" sz="1100">
                <a:solidFill>
                  <a:schemeClr val="dk1"/>
                </a:solidFill>
                <a:latin typeface="Calibri"/>
                <a:ea typeface="Calibri"/>
                <a:cs typeface="Calibri"/>
                <a:sym typeface="Calibri"/>
              </a:rPr>
              <a:t>3. Faglig påfyll </a:t>
            </a:r>
            <a:endParaRPr i="0" sz="1100" u="none" cap="none" strike="noStrike">
              <a:solidFill>
                <a:schemeClr val="dk1"/>
              </a:solidFill>
              <a:latin typeface="Calibri"/>
              <a:ea typeface="Calibri"/>
              <a:cs typeface="Calibri"/>
              <a:sym typeface="Calibri"/>
            </a:endParaRPr>
          </a:p>
        </p:txBody>
      </p:sp>
      <p:sp>
        <p:nvSpPr>
          <p:cNvPr id="873" name="Google Shape;873;p125"/>
          <p:cNvSpPr/>
          <p:nvPr/>
        </p:nvSpPr>
        <p:spPr>
          <a:xfrm>
            <a:off x="1058847" y="880573"/>
            <a:ext cx="1551900" cy="429300"/>
          </a:xfrm>
          <a:prstGeom prst="wedgeEllipseCallout">
            <a:avLst>
              <a:gd fmla="val 13661" name="adj1"/>
              <a:gd fmla="val 203005" name="adj2"/>
            </a:avLst>
          </a:prstGeom>
          <a:solidFill>
            <a:srgbClr val="BBD6EE"/>
          </a:solidFill>
          <a:ln cap="flat" cmpd="sng" w="25400">
            <a:solidFill>
              <a:srgbClr val="31538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lang="no" sz="1100">
                <a:solidFill>
                  <a:schemeClr val="dk1"/>
                </a:solidFill>
                <a:latin typeface="Calibri"/>
                <a:ea typeface="Calibri"/>
                <a:cs typeface="Calibri"/>
                <a:sym typeface="Calibri"/>
              </a:rPr>
              <a:t>Intro til i</a:t>
            </a:r>
            <a:r>
              <a:rPr i="0" lang="no" sz="1100" u="none" cap="none" strike="noStrike">
                <a:solidFill>
                  <a:schemeClr val="dk1"/>
                </a:solidFill>
                <a:latin typeface="Calibri"/>
                <a:ea typeface="Calibri"/>
                <a:cs typeface="Calibri"/>
                <a:sym typeface="Calibri"/>
              </a:rPr>
              <a:t>demyldring</a:t>
            </a:r>
            <a:endParaRPr i="0" sz="1100" u="none" cap="none" strike="noStrik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id="879" name="Google Shape;879;p126"/>
          <p:cNvPicPr preferRelativeResize="0"/>
          <p:nvPr/>
        </p:nvPicPr>
        <p:blipFill rotWithShape="1">
          <a:blip r:embed="rId3">
            <a:alphaModFix/>
          </a:blip>
          <a:srcRect b="70776" l="0" r="65517" t="0"/>
          <a:stretch/>
        </p:blipFill>
        <p:spPr>
          <a:xfrm>
            <a:off x="360013" y="1132300"/>
            <a:ext cx="8648224" cy="2738750"/>
          </a:xfrm>
          <a:prstGeom prst="rect">
            <a:avLst/>
          </a:prstGeom>
          <a:noFill/>
          <a:ln>
            <a:noFill/>
          </a:ln>
        </p:spPr>
      </p:pic>
      <p:sp>
        <p:nvSpPr>
          <p:cNvPr id="880" name="Google Shape;880;p126"/>
          <p:cNvSpPr/>
          <p:nvPr/>
        </p:nvSpPr>
        <p:spPr>
          <a:xfrm>
            <a:off x="1582150" y="3755800"/>
            <a:ext cx="496500" cy="31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id="886" name="Google Shape;886;p127"/>
          <p:cNvPicPr preferRelativeResize="0"/>
          <p:nvPr/>
        </p:nvPicPr>
        <p:blipFill rotWithShape="1">
          <a:blip r:embed="rId3">
            <a:alphaModFix/>
          </a:blip>
          <a:srcRect b="70776" l="0" r="65517" t="0"/>
          <a:stretch/>
        </p:blipFill>
        <p:spPr>
          <a:xfrm>
            <a:off x="2081325" y="526750"/>
            <a:ext cx="5860024" cy="1855775"/>
          </a:xfrm>
          <a:prstGeom prst="rect">
            <a:avLst/>
          </a:prstGeom>
          <a:noFill/>
          <a:ln>
            <a:noFill/>
          </a:ln>
        </p:spPr>
      </p:pic>
      <p:pic>
        <p:nvPicPr>
          <p:cNvPr id="887" name="Google Shape;887;p127"/>
          <p:cNvPicPr preferRelativeResize="0"/>
          <p:nvPr/>
        </p:nvPicPr>
        <p:blipFill rotWithShape="1">
          <a:blip r:embed="rId3">
            <a:alphaModFix/>
          </a:blip>
          <a:srcRect b="68148" l="47520" r="0" t="0"/>
          <a:stretch/>
        </p:blipFill>
        <p:spPr>
          <a:xfrm>
            <a:off x="1656900" y="2571750"/>
            <a:ext cx="6813149" cy="1545200"/>
          </a:xfrm>
          <a:prstGeom prst="rect">
            <a:avLst/>
          </a:prstGeom>
          <a:noFill/>
          <a:ln>
            <a:noFill/>
          </a:ln>
        </p:spPr>
      </p:pic>
      <p:sp>
        <p:nvSpPr>
          <p:cNvPr id="888" name="Google Shape;888;p127"/>
          <p:cNvSpPr/>
          <p:nvPr/>
        </p:nvSpPr>
        <p:spPr>
          <a:xfrm>
            <a:off x="2731375" y="2270225"/>
            <a:ext cx="496500" cy="31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27"/>
          <p:cNvSpPr/>
          <p:nvPr/>
        </p:nvSpPr>
        <p:spPr>
          <a:xfrm>
            <a:off x="1393925" y="4027750"/>
            <a:ext cx="496500" cy="31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p128"/>
          <p:cNvPicPr preferRelativeResize="0"/>
          <p:nvPr/>
        </p:nvPicPr>
        <p:blipFill>
          <a:blip r:embed="rId3">
            <a:alphaModFix/>
          </a:blip>
          <a:stretch>
            <a:fillRect/>
          </a:stretch>
        </p:blipFill>
        <p:spPr>
          <a:xfrm>
            <a:off x="152400" y="920238"/>
            <a:ext cx="8839201" cy="330301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id="900" name="Google Shape;900;p129"/>
          <p:cNvPicPr preferRelativeResize="0"/>
          <p:nvPr/>
        </p:nvPicPr>
        <p:blipFill>
          <a:blip r:embed="rId3">
            <a:alphaModFix/>
          </a:blip>
          <a:stretch>
            <a:fillRect/>
          </a:stretch>
        </p:blipFill>
        <p:spPr>
          <a:xfrm>
            <a:off x="2914100" y="1378201"/>
            <a:ext cx="3556552" cy="2514600"/>
          </a:xfrm>
          <a:prstGeom prst="rect">
            <a:avLst/>
          </a:prstGeom>
          <a:noFill/>
          <a:ln>
            <a:noFill/>
          </a:ln>
        </p:spPr>
      </p:pic>
      <p:cxnSp>
        <p:nvCxnSpPr>
          <p:cNvPr id="901" name="Google Shape;901;p129"/>
          <p:cNvCxnSpPr/>
          <p:nvPr/>
        </p:nvCxnSpPr>
        <p:spPr>
          <a:xfrm>
            <a:off x="1701025" y="1033850"/>
            <a:ext cx="1195500" cy="516600"/>
          </a:xfrm>
          <a:prstGeom prst="straightConnector1">
            <a:avLst/>
          </a:prstGeom>
          <a:noFill/>
          <a:ln cap="flat" cmpd="sng" w="9525">
            <a:solidFill>
              <a:schemeClr val="dk2"/>
            </a:solidFill>
            <a:prstDash val="solid"/>
            <a:round/>
            <a:headEnd len="med" w="med" type="none"/>
            <a:tailEnd len="med" w="med" type="triangle"/>
          </a:ln>
        </p:spPr>
      </p:cxnSp>
      <p:cxnSp>
        <p:nvCxnSpPr>
          <p:cNvPr id="902" name="Google Shape;902;p129"/>
          <p:cNvCxnSpPr/>
          <p:nvPr/>
        </p:nvCxnSpPr>
        <p:spPr>
          <a:xfrm>
            <a:off x="4312225" y="737350"/>
            <a:ext cx="28800" cy="669600"/>
          </a:xfrm>
          <a:prstGeom prst="straightConnector1">
            <a:avLst/>
          </a:prstGeom>
          <a:noFill/>
          <a:ln cap="flat" cmpd="sng" w="9525">
            <a:solidFill>
              <a:schemeClr val="dk2"/>
            </a:solidFill>
            <a:prstDash val="solid"/>
            <a:round/>
            <a:headEnd len="med" w="med" type="none"/>
            <a:tailEnd len="med" w="med" type="triangle"/>
          </a:ln>
        </p:spPr>
      </p:cxnSp>
      <p:cxnSp>
        <p:nvCxnSpPr>
          <p:cNvPr id="903" name="Google Shape;903;p129"/>
          <p:cNvCxnSpPr>
            <a:stCxn id="904" idx="1"/>
          </p:cNvCxnSpPr>
          <p:nvPr/>
        </p:nvCxnSpPr>
        <p:spPr>
          <a:xfrm rot="10800000">
            <a:off x="5077525" y="3826800"/>
            <a:ext cx="297900" cy="725700"/>
          </a:xfrm>
          <a:prstGeom prst="straightConnector1">
            <a:avLst/>
          </a:prstGeom>
          <a:noFill/>
          <a:ln cap="flat" cmpd="sng" w="9525">
            <a:solidFill>
              <a:schemeClr val="dk2"/>
            </a:solidFill>
            <a:prstDash val="solid"/>
            <a:round/>
            <a:headEnd len="med" w="med" type="none"/>
            <a:tailEnd len="med" w="med" type="triangle"/>
          </a:ln>
        </p:spPr>
      </p:cxnSp>
      <p:sp>
        <p:nvSpPr>
          <p:cNvPr id="905" name="Google Shape;905;p129"/>
          <p:cNvSpPr txBox="1"/>
          <p:nvPr>
            <p:ph type="title"/>
          </p:nvPr>
        </p:nvSpPr>
        <p:spPr>
          <a:xfrm>
            <a:off x="5375425" y="4085350"/>
            <a:ext cx="2334900" cy="927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no" sz="1400">
                <a:latin typeface="Calibri"/>
                <a:ea typeface="Calibri"/>
                <a:cs typeface="Calibri"/>
                <a:sym typeface="Calibri"/>
              </a:rPr>
              <a:t>Hvis det er 15 grupper, skal det være 15 ulike resultater. </a:t>
            </a:r>
            <a:endParaRPr sz="1400">
              <a:latin typeface="Calibri"/>
              <a:ea typeface="Calibri"/>
              <a:cs typeface="Calibri"/>
              <a:sym typeface="Calibri"/>
            </a:endParaRPr>
          </a:p>
        </p:txBody>
      </p:sp>
      <p:sp>
        <p:nvSpPr>
          <p:cNvPr id="906" name="Google Shape;906;p129"/>
          <p:cNvSpPr txBox="1"/>
          <p:nvPr>
            <p:ph type="title"/>
          </p:nvPr>
        </p:nvSpPr>
        <p:spPr>
          <a:xfrm>
            <a:off x="3738875" y="105950"/>
            <a:ext cx="2334900" cy="927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no" sz="1400">
                <a:latin typeface="Calibri"/>
                <a:ea typeface="Calibri"/>
                <a:cs typeface="Calibri"/>
                <a:sym typeface="Calibri"/>
              </a:rPr>
              <a:t>Informasjon må komme rett før elevene trenger den. </a:t>
            </a:r>
            <a:endParaRPr sz="1400">
              <a:latin typeface="Calibri"/>
              <a:ea typeface="Calibri"/>
              <a:cs typeface="Calibri"/>
              <a:sym typeface="Calibri"/>
            </a:endParaRPr>
          </a:p>
        </p:txBody>
      </p:sp>
      <p:sp>
        <p:nvSpPr>
          <p:cNvPr id="907" name="Google Shape;907;p129"/>
          <p:cNvSpPr txBox="1"/>
          <p:nvPr>
            <p:ph type="title"/>
          </p:nvPr>
        </p:nvSpPr>
        <p:spPr>
          <a:xfrm>
            <a:off x="74575" y="642650"/>
            <a:ext cx="2286300" cy="14721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no" sz="1400">
                <a:latin typeface="Calibri"/>
                <a:ea typeface="Calibri"/>
                <a:cs typeface="Calibri"/>
                <a:sym typeface="Calibri"/>
              </a:rPr>
              <a:t>Lite snakk fra tavla, ingen unødvendig informasjon, lite gjentakelse. </a:t>
            </a:r>
            <a:endParaRPr sz="1400">
              <a:latin typeface="Calibri"/>
              <a:ea typeface="Calibri"/>
              <a:cs typeface="Calibri"/>
              <a:sym typeface="Calibri"/>
            </a:endParaRPr>
          </a:p>
          <a:p>
            <a:pPr indent="0" lvl="0" marL="0" rtl="0" algn="ctr">
              <a:spcBef>
                <a:spcPts val="0"/>
              </a:spcBef>
              <a:spcAft>
                <a:spcPts val="0"/>
              </a:spcAft>
              <a:buNone/>
            </a:pPr>
            <a:r>
              <a:rPr lang="no" sz="1400">
                <a:latin typeface="Calibri"/>
                <a:ea typeface="Calibri"/>
                <a:cs typeface="Calibri"/>
                <a:sym typeface="Calibri"/>
              </a:rPr>
              <a:t>Elevene diskuterer seg imellom og må </a:t>
            </a:r>
            <a:r>
              <a:rPr lang="no" sz="1400">
                <a:latin typeface="Calibri"/>
                <a:ea typeface="Calibri"/>
                <a:cs typeface="Calibri"/>
                <a:sym typeface="Calibri"/>
              </a:rPr>
              <a:t>må anvende kunnskap.</a:t>
            </a:r>
            <a:r>
              <a:rPr lang="no" sz="1400">
                <a:latin typeface="Calibri"/>
                <a:ea typeface="Calibri"/>
                <a:cs typeface="Calibri"/>
                <a:sym typeface="Calibri"/>
              </a:rPr>
              <a:t>.   </a:t>
            </a:r>
            <a:endParaRPr sz="14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id="913" name="Google Shape;913;p130"/>
          <p:cNvPicPr preferRelativeResize="0"/>
          <p:nvPr/>
        </p:nvPicPr>
        <p:blipFill rotWithShape="1">
          <a:blip r:embed="rId3">
            <a:alphaModFix/>
          </a:blip>
          <a:srcRect b="68148" l="47520" r="0" t="9845"/>
          <a:stretch/>
        </p:blipFill>
        <p:spPr>
          <a:xfrm>
            <a:off x="1112800" y="3065925"/>
            <a:ext cx="6813149" cy="1067575"/>
          </a:xfrm>
          <a:prstGeom prst="rect">
            <a:avLst/>
          </a:prstGeom>
          <a:noFill/>
          <a:ln>
            <a:noFill/>
          </a:ln>
        </p:spPr>
      </p:pic>
      <p:sp>
        <p:nvSpPr>
          <p:cNvPr id="914" name="Google Shape;914;p130"/>
          <p:cNvSpPr/>
          <p:nvPr/>
        </p:nvSpPr>
        <p:spPr>
          <a:xfrm>
            <a:off x="2022500" y="3436375"/>
            <a:ext cx="353808" cy="322488"/>
          </a:xfrm>
          <a:prstGeom prst="irregularSeal2">
            <a:avLst/>
          </a:prstGeom>
          <a:solidFill>
            <a:srgbClr val="FFFF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5" name="Google Shape;915;p130"/>
          <p:cNvSpPr/>
          <p:nvPr/>
        </p:nvSpPr>
        <p:spPr>
          <a:xfrm>
            <a:off x="4165571" y="3462714"/>
            <a:ext cx="353808" cy="273996"/>
          </a:xfrm>
          <a:prstGeom prst="irregularSeal2">
            <a:avLst/>
          </a:prstGeom>
          <a:solidFill>
            <a:srgbClr val="0070C0"/>
          </a:solidFill>
          <a:ln cap="flat" cmpd="sng" w="1270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6" name="Google Shape;916;p130"/>
          <p:cNvSpPr/>
          <p:nvPr/>
        </p:nvSpPr>
        <p:spPr>
          <a:xfrm>
            <a:off x="547350" y="1173676"/>
            <a:ext cx="2037000" cy="1067700"/>
          </a:xfrm>
          <a:prstGeom prst="wedgeRoundRectCallout">
            <a:avLst>
              <a:gd fmla="val 30690" name="adj1"/>
              <a:gd fmla="val 167737" name="adj2"/>
              <a:gd fmla="val 16667" name="adj3"/>
            </a:avLst>
          </a:prstGeom>
          <a:solidFill>
            <a:schemeClr val="lt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1200">
                <a:solidFill>
                  <a:schemeClr val="dk1"/>
                </a:solidFill>
                <a:latin typeface="Calibri"/>
                <a:ea typeface="Calibri"/>
                <a:cs typeface="Calibri"/>
                <a:sym typeface="Calibri"/>
              </a:rPr>
              <a:t>Hvilken informasjon må komme her for at elevene skal være “on-task” og vite hva de skal gjøre i den neste boblen?</a:t>
            </a:r>
            <a:endParaRPr sz="1100"/>
          </a:p>
        </p:txBody>
      </p:sp>
      <p:sp>
        <p:nvSpPr>
          <p:cNvPr id="917" name="Google Shape;917;p130"/>
          <p:cNvSpPr txBox="1"/>
          <p:nvPr>
            <p:ph type="title"/>
          </p:nvPr>
        </p:nvSpPr>
        <p:spPr>
          <a:xfrm>
            <a:off x="558130" y="163504"/>
            <a:ext cx="8092200" cy="8484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a:t>Kritiske punkter</a:t>
            </a:r>
            <a:endParaRPr/>
          </a:p>
        </p:txBody>
      </p:sp>
      <p:sp>
        <p:nvSpPr>
          <p:cNvPr id="918" name="Google Shape;918;p130"/>
          <p:cNvSpPr/>
          <p:nvPr/>
        </p:nvSpPr>
        <p:spPr>
          <a:xfrm>
            <a:off x="3665891" y="1287399"/>
            <a:ext cx="2508000" cy="848400"/>
          </a:xfrm>
          <a:prstGeom prst="wedgeRoundRectCallout">
            <a:avLst>
              <a:gd fmla="val -22801" name="adj1"/>
              <a:gd fmla="val 213155" name="adj2"/>
              <a:gd fmla="val 16667" name="adj3"/>
            </a:avLst>
          </a:prstGeom>
          <a:solidFill>
            <a:schemeClr val="lt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1400">
                <a:solidFill>
                  <a:schemeClr val="dk1"/>
                </a:solidFill>
                <a:latin typeface="Calibri"/>
                <a:ea typeface="Calibri"/>
                <a:cs typeface="Calibri"/>
                <a:sym typeface="Calibri"/>
              </a:rPr>
              <a:t>Hvordan skal du avslutte </a:t>
            </a:r>
            <a:r>
              <a:rPr lang="no">
                <a:solidFill>
                  <a:schemeClr val="dk1"/>
                </a:solidFill>
                <a:latin typeface="Calibri"/>
                <a:ea typeface="Calibri"/>
                <a:cs typeface="Calibri"/>
                <a:sym typeface="Calibri"/>
              </a:rPr>
              <a:t>aktivitetene</a:t>
            </a:r>
            <a:r>
              <a:rPr lang="no" sz="1400">
                <a:solidFill>
                  <a:schemeClr val="dk1"/>
                </a:solidFill>
                <a:latin typeface="Calibri"/>
                <a:ea typeface="Calibri"/>
                <a:cs typeface="Calibri"/>
                <a:sym typeface="Calibri"/>
              </a:rPr>
              <a:t> og få samlet fokuset hos elevene? </a:t>
            </a:r>
            <a:endParaRPr sz="1100"/>
          </a:p>
        </p:txBody>
      </p:sp>
      <p:sp>
        <p:nvSpPr>
          <p:cNvPr id="919" name="Google Shape;919;p130"/>
          <p:cNvSpPr/>
          <p:nvPr/>
        </p:nvSpPr>
        <p:spPr>
          <a:xfrm>
            <a:off x="4743063" y="3462825"/>
            <a:ext cx="353808" cy="322488"/>
          </a:xfrm>
          <a:prstGeom prst="irregularSeal2">
            <a:avLst/>
          </a:prstGeom>
          <a:solidFill>
            <a:srgbClr val="FFFF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0" name="Google Shape;920;p130"/>
          <p:cNvSpPr/>
          <p:nvPr/>
        </p:nvSpPr>
        <p:spPr>
          <a:xfrm>
            <a:off x="6384221" y="3436364"/>
            <a:ext cx="353808" cy="273996"/>
          </a:xfrm>
          <a:prstGeom prst="irregularSeal2">
            <a:avLst/>
          </a:prstGeom>
          <a:solidFill>
            <a:srgbClr val="0070C0"/>
          </a:solidFill>
          <a:ln cap="flat" cmpd="sng" w="1270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1" name="Google Shape;921;p130"/>
          <p:cNvSpPr/>
          <p:nvPr/>
        </p:nvSpPr>
        <p:spPr>
          <a:xfrm>
            <a:off x="6486425" y="3531300"/>
            <a:ext cx="353808" cy="322488"/>
          </a:xfrm>
          <a:prstGeom prst="irregularSeal2">
            <a:avLst/>
          </a:prstGeom>
          <a:solidFill>
            <a:srgbClr val="FFFF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2" name="Google Shape;922;p130"/>
          <p:cNvSpPr/>
          <p:nvPr/>
        </p:nvSpPr>
        <p:spPr>
          <a:xfrm>
            <a:off x="931725" y="4075825"/>
            <a:ext cx="408000" cy="273900"/>
          </a:xfrm>
          <a:prstGeom prst="rect">
            <a:avLst/>
          </a:prstGeom>
          <a:solidFill>
            <a:schemeClr val="lt1"/>
          </a:solidFill>
          <a:ln cap="flat" cmpd="sng" w="127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3" name="Google Shape;923;p130"/>
          <p:cNvPicPr preferRelativeResize="0"/>
          <p:nvPr/>
        </p:nvPicPr>
        <p:blipFill>
          <a:blip r:embed="rId4">
            <a:alphaModFix/>
          </a:blip>
          <a:stretch>
            <a:fillRect/>
          </a:stretch>
        </p:blipFill>
        <p:spPr>
          <a:xfrm>
            <a:off x="6840225" y="1173675"/>
            <a:ext cx="1874225" cy="1648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pic>
        <p:nvPicPr>
          <p:cNvPr id="929" name="Google Shape;929;p131"/>
          <p:cNvPicPr preferRelativeResize="0"/>
          <p:nvPr/>
        </p:nvPicPr>
        <p:blipFill rotWithShape="1">
          <a:blip r:embed="rId3">
            <a:alphaModFix/>
          </a:blip>
          <a:srcRect b="68148" l="47520" r="0" t="9845"/>
          <a:stretch/>
        </p:blipFill>
        <p:spPr>
          <a:xfrm>
            <a:off x="1123575" y="3725575"/>
            <a:ext cx="6813149" cy="1067575"/>
          </a:xfrm>
          <a:prstGeom prst="rect">
            <a:avLst/>
          </a:prstGeom>
          <a:noFill/>
          <a:ln>
            <a:noFill/>
          </a:ln>
        </p:spPr>
      </p:pic>
      <p:sp>
        <p:nvSpPr>
          <p:cNvPr id="930" name="Google Shape;930;p131"/>
          <p:cNvSpPr/>
          <p:nvPr/>
        </p:nvSpPr>
        <p:spPr>
          <a:xfrm>
            <a:off x="2033275" y="4096025"/>
            <a:ext cx="353808" cy="322488"/>
          </a:xfrm>
          <a:prstGeom prst="irregularSeal2">
            <a:avLst/>
          </a:prstGeom>
          <a:solidFill>
            <a:srgbClr val="FFFF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1" name="Google Shape;931;p131"/>
          <p:cNvSpPr/>
          <p:nvPr/>
        </p:nvSpPr>
        <p:spPr>
          <a:xfrm>
            <a:off x="4176346" y="4122364"/>
            <a:ext cx="353808" cy="273996"/>
          </a:xfrm>
          <a:prstGeom prst="irregularSeal2">
            <a:avLst/>
          </a:prstGeom>
          <a:solidFill>
            <a:srgbClr val="0070C0"/>
          </a:solidFill>
          <a:ln cap="flat" cmpd="sng" w="1270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2" name="Google Shape;932;p131"/>
          <p:cNvSpPr/>
          <p:nvPr/>
        </p:nvSpPr>
        <p:spPr>
          <a:xfrm>
            <a:off x="558125" y="1833326"/>
            <a:ext cx="2037000" cy="1067700"/>
          </a:xfrm>
          <a:prstGeom prst="wedgeRoundRectCallout">
            <a:avLst>
              <a:gd fmla="val 30690" name="adj1"/>
              <a:gd fmla="val 167737" name="adj2"/>
              <a:gd fmla="val 16667" name="adj3"/>
            </a:avLst>
          </a:prstGeom>
          <a:solidFill>
            <a:schemeClr val="lt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1200">
                <a:solidFill>
                  <a:schemeClr val="dk1"/>
                </a:solidFill>
                <a:latin typeface="Calibri"/>
                <a:ea typeface="Calibri"/>
                <a:cs typeface="Calibri"/>
                <a:sym typeface="Calibri"/>
              </a:rPr>
              <a:t>Hvilken informasjon må komme her for at elevene skal være “on-task” og vite hva de skal gjøre i den neste boblen?</a:t>
            </a:r>
            <a:endParaRPr sz="1100"/>
          </a:p>
        </p:txBody>
      </p:sp>
      <p:sp>
        <p:nvSpPr>
          <p:cNvPr id="933" name="Google Shape;933;p131"/>
          <p:cNvSpPr txBox="1"/>
          <p:nvPr>
            <p:ph type="title"/>
          </p:nvPr>
        </p:nvSpPr>
        <p:spPr>
          <a:xfrm>
            <a:off x="525900" y="160373"/>
            <a:ext cx="8092200" cy="13899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a:t>Hvor er de k</a:t>
            </a:r>
            <a:r>
              <a:rPr lang="no"/>
              <a:t>ritiske punktene i opplegget?</a:t>
            </a:r>
            <a:endParaRPr/>
          </a:p>
          <a:p>
            <a:pPr indent="0" lvl="0" marL="0" rtl="0" algn="l">
              <a:lnSpc>
                <a:spcPct val="90000"/>
              </a:lnSpc>
              <a:spcBef>
                <a:spcPts val="0"/>
              </a:spcBef>
              <a:spcAft>
                <a:spcPts val="0"/>
              </a:spcAft>
              <a:buClr>
                <a:schemeClr val="dk1"/>
              </a:buClr>
              <a:buSzPts val="3300"/>
              <a:buFont typeface="Calibri"/>
              <a:buNone/>
            </a:pPr>
            <a:r>
              <a:rPr lang="no"/>
              <a:t>Plasser ut de kritiske punktene. </a:t>
            </a:r>
            <a:endParaRPr/>
          </a:p>
          <a:p>
            <a:pPr indent="0" lvl="0" marL="0" rtl="0" algn="l">
              <a:lnSpc>
                <a:spcPct val="90000"/>
              </a:lnSpc>
              <a:spcBef>
                <a:spcPts val="0"/>
              </a:spcBef>
              <a:spcAft>
                <a:spcPts val="0"/>
              </a:spcAft>
              <a:buClr>
                <a:schemeClr val="dk1"/>
              </a:buClr>
              <a:buSzPts val="3300"/>
              <a:buFont typeface="Calibri"/>
              <a:buNone/>
            </a:pPr>
            <a:r>
              <a:rPr lang="no"/>
              <a:t>Skriv ned stikkord for hvilken informasjon ble gitt </a:t>
            </a:r>
            <a:endParaRPr/>
          </a:p>
        </p:txBody>
      </p:sp>
      <p:sp>
        <p:nvSpPr>
          <p:cNvPr id="934" name="Google Shape;934;p131"/>
          <p:cNvSpPr/>
          <p:nvPr/>
        </p:nvSpPr>
        <p:spPr>
          <a:xfrm>
            <a:off x="3676666" y="1947049"/>
            <a:ext cx="2508000" cy="848400"/>
          </a:xfrm>
          <a:prstGeom prst="wedgeRoundRectCallout">
            <a:avLst>
              <a:gd fmla="val -22801" name="adj1"/>
              <a:gd fmla="val 213155" name="adj2"/>
              <a:gd fmla="val 16667" name="adj3"/>
            </a:avLst>
          </a:prstGeom>
          <a:solidFill>
            <a:schemeClr val="lt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no" sz="1400">
                <a:solidFill>
                  <a:schemeClr val="dk1"/>
                </a:solidFill>
                <a:latin typeface="Calibri"/>
                <a:ea typeface="Calibri"/>
                <a:cs typeface="Calibri"/>
                <a:sym typeface="Calibri"/>
              </a:rPr>
              <a:t>Hvordan skal du avslutte </a:t>
            </a:r>
            <a:r>
              <a:rPr lang="no">
                <a:solidFill>
                  <a:schemeClr val="dk1"/>
                </a:solidFill>
                <a:latin typeface="Calibri"/>
                <a:ea typeface="Calibri"/>
                <a:cs typeface="Calibri"/>
                <a:sym typeface="Calibri"/>
              </a:rPr>
              <a:t>aktivitetene</a:t>
            </a:r>
            <a:r>
              <a:rPr lang="no" sz="1400">
                <a:solidFill>
                  <a:schemeClr val="dk1"/>
                </a:solidFill>
                <a:latin typeface="Calibri"/>
                <a:ea typeface="Calibri"/>
                <a:cs typeface="Calibri"/>
                <a:sym typeface="Calibri"/>
              </a:rPr>
              <a:t> og få samlet fokuset hos elevene? </a:t>
            </a:r>
            <a:endParaRPr sz="1100"/>
          </a:p>
        </p:txBody>
      </p:sp>
      <p:sp>
        <p:nvSpPr>
          <p:cNvPr id="935" name="Google Shape;935;p131"/>
          <p:cNvSpPr/>
          <p:nvPr/>
        </p:nvSpPr>
        <p:spPr>
          <a:xfrm>
            <a:off x="4753838" y="4122475"/>
            <a:ext cx="353808" cy="322488"/>
          </a:xfrm>
          <a:prstGeom prst="irregularSeal2">
            <a:avLst/>
          </a:prstGeom>
          <a:solidFill>
            <a:srgbClr val="FFFF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6" name="Google Shape;936;p131"/>
          <p:cNvSpPr/>
          <p:nvPr/>
        </p:nvSpPr>
        <p:spPr>
          <a:xfrm>
            <a:off x="6267746" y="4120276"/>
            <a:ext cx="353808" cy="273996"/>
          </a:xfrm>
          <a:prstGeom prst="irregularSeal2">
            <a:avLst/>
          </a:prstGeom>
          <a:solidFill>
            <a:srgbClr val="0070C0"/>
          </a:solidFill>
          <a:ln cap="flat" cmpd="sng" w="12700">
            <a:solidFill>
              <a:srgbClr val="7030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7" name="Google Shape;937;p131"/>
          <p:cNvSpPr/>
          <p:nvPr/>
        </p:nvSpPr>
        <p:spPr>
          <a:xfrm>
            <a:off x="6621550" y="4122475"/>
            <a:ext cx="353808" cy="322488"/>
          </a:xfrm>
          <a:prstGeom prst="irregularSeal2">
            <a:avLst/>
          </a:prstGeom>
          <a:solidFill>
            <a:srgbClr val="FFFF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8" name="Google Shape;938;p131"/>
          <p:cNvSpPr/>
          <p:nvPr/>
        </p:nvSpPr>
        <p:spPr>
          <a:xfrm>
            <a:off x="942500" y="4735475"/>
            <a:ext cx="408000" cy="273900"/>
          </a:xfrm>
          <a:prstGeom prst="rect">
            <a:avLst/>
          </a:prstGeom>
          <a:solidFill>
            <a:schemeClr val="lt1"/>
          </a:solidFill>
          <a:ln cap="flat" cmpd="sng" w="127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87"/>
          <p:cNvSpPr txBox="1"/>
          <p:nvPr>
            <p:ph type="title"/>
          </p:nvPr>
        </p:nvSpPr>
        <p:spPr>
          <a:xfrm>
            <a:off x="628650" y="113825"/>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a:t>Når ikke alle gjør og lærer det samme </a:t>
            </a:r>
            <a:endParaRPr/>
          </a:p>
        </p:txBody>
      </p:sp>
      <p:pic>
        <p:nvPicPr>
          <p:cNvPr id="481" name="Google Shape;481;p87"/>
          <p:cNvPicPr preferRelativeResize="0"/>
          <p:nvPr/>
        </p:nvPicPr>
        <p:blipFill rotWithShape="1">
          <a:blip r:embed="rId3">
            <a:alphaModFix/>
          </a:blip>
          <a:srcRect b="10153" l="20880" r="19595" t="6073"/>
          <a:stretch/>
        </p:blipFill>
        <p:spPr>
          <a:xfrm>
            <a:off x="1413801" y="1148683"/>
            <a:ext cx="2534019" cy="3566394"/>
          </a:xfrm>
          <a:prstGeom prst="rect">
            <a:avLst/>
          </a:prstGeom>
          <a:noFill/>
          <a:ln>
            <a:noFill/>
          </a:ln>
        </p:spPr>
      </p:pic>
      <p:pic>
        <p:nvPicPr>
          <p:cNvPr id="482" name="Google Shape;482;p87"/>
          <p:cNvPicPr preferRelativeResize="0"/>
          <p:nvPr/>
        </p:nvPicPr>
        <p:blipFill rotWithShape="1">
          <a:blip r:embed="rId4">
            <a:alphaModFix/>
          </a:blip>
          <a:srcRect b="10362" l="9820" r="0" t="0"/>
          <a:stretch/>
        </p:blipFill>
        <p:spPr>
          <a:xfrm>
            <a:off x="4447603" y="1121813"/>
            <a:ext cx="3276981" cy="325739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32"/>
          <p:cNvSpPr txBox="1"/>
          <p:nvPr>
            <p:ph type="title"/>
          </p:nvPr>
        </p:nvSpPr>
        <p:spPr>
          <a:xfrm>
            <a:off x="628650" y="112759"/>
            <a:ext cx="7886700" cy="6750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no"/>
              <a:t>Post-it BONANZA: refleksjon </a:t>
            </a:r>
            <a:endParaRPr/>
          </a:p>
        </p:txBody>
      </p:sp>
      <p:sp>
        <p:nvSpPr>
          <p:cNvPr id="944" name="Google Shape;944;p132"/>
          <p:cNvSpPr txBox="1"/>
          <p:nvPr>
            <p:ph idx="1" type="body"/>
          </p:nvPr>
        </p:nvSpPr>
        <p:spPr>
          <a:xfrm>
            <a:off x="628650" y="940050"/>
            <a:ext cx="6566100" cy="3910200"/>
          </a:xfrm>
          <a:prstGeom prst="rect">
            <a:avLst/>
          </a:prstGeom>
        </p:spPr>
        <p:txBody>
          <a:bodyPr anchorCtr="0" anchor="t" bIns="34275" lIns="68575" spcFirstLastPara="1" rIns="68575" wrap="square" tIns="34275">
            <a:noAutofit/>
          </a:bodyPr>
          <a:lstStyle/>
          <a:p>
            <a:pPr indent="-336550" lvl="0" marL="457200" rtl="0" algn="l">
              <a:spcBef>
                <a:spcPts val="800"/>
              </a:spcBef>
              <a:spcAft>
                <a:spcPts val="0"/>
              </a:spcAft>
              <a:buClr>
                <a:schemeClr val="dk1"/>
              </a:buClr>
              <a:buSzPts val="1700"/>
              <a:buFont typeface="Calibri"/>
              <a:buAutoNum type="arabicPeriod"/>
            </a:pPr>
            <a:r>
              <a:rPr lang="no" sz="1700">
                <a:solidFill>
                  <a:schemeClr val="dk1"/>
                </a:solidFill>
                <a:latin typeface="Calibri"/>
                <a:ea typeface="Calibri"/>
                <a:cs typeface="Calibri"/>
                <a:sym typeface="Calibri"/>
              </a:rPr>
              <a:t>Hvilke grep er gjort i planleggingen av Kreativ klima for å for å gi ut nødvendig informasjon uten at det blir for mye lærersnakk?</a:t>
            </a:r>
            <a:br>
              <a:rPr lang="no" sz="1700">
                <a:solidFill>
                  <a:schemeClr val="dk1"/>
                </a:solidFill>
                <a:latin typeface="Calibri"/>
                <a:ea typeface="Calibri"/>
                <a:cs typeface="Calibri"/>
                <a:sym typeface="Calibri"/>
              </a:rPr>
            </a:b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lang="no" sz="1700">
                <a:solidFill>
                  <a:schemeClr val="dk1"/>
                </a:solidFill>
                <a:latin typeface="Calibri"/>
                <a:ea typeface="Calibri"/>
                <a:cs typeface="Calibri"/>
                <a:sym typeface="Calibri"/>
              </a:rPr>
              <a:t>Hvordan bidrar fordeling av når informasjonen kommer til å holde energien oppe?</a:t>
            </a:r>
            <a:br>
              <a:rPr lang="no" sz="1700">
                <a:solidFill>
                  <a:schemeClr val="dk1"/>
                </a:solidFill>
                <a:latin typeface="Calibri"/>
                <a:ea typeface="Calibri"/>
                <a:cs typeface="Calibri"/>
                <a:sym typeface="Calibri"/>
              </a:rPr>
            </a:b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lang="no" sz="1700">
                <a:solidFill>
                  <a:schemeClr val="dk1"/>
                </a:solidFill>
                <a:latin typeface="Calibri"/>
                <a:ea typeface="Calibri"/>
                <a:cs typeface="Calibri"/>
                <a:sym typeface="Calibri"/>
              </a:rPr>
              <a:t>Hvilke grep er gjort for å sikre at alle gruppene sitter igjen med ulike sluttprodukt?</a:t>
            </a:r>
            <a:br>
              <a:rPr lang="no" sz="1700">
                <a:solidFill>
                  <a:schemeClr val="dk1"/>
                </a:solidFill>
                <a:latin typeface="Calibri"/>
                <a:ea typeface="Calibri"/>
                <a:cs typeface="Calibri"/>
                <a:sym typeface="Calibri"/>
              </a:rPr>
            </a:b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lang="no" sz="1700">
                <a:solidFill>
                  <a:schemeClr val="dk1"/>
                </a:solidFill>
                <a:latin typeface="Calibri"/>
                <a:ea typeface="Calibri"/>
                <a:cs typeface="Calibri"/>
                <a:sym typeface="Calibri"/>
              </a:rPr>
              <a:t>Hvilke valg fikk dere ta underveis og hvordan kjentes det?</a:t>
            </a:r>
            <a:br>
              <a:rPr lang="no" sz="1700">
                <a:solidFill>
                  <a:schemeClr val="dk1"/>
                </a:solidFill>
                <a:latin typeface="Calibri"/>
                <a:ea typeface="Calibri"/>
                <a:cs typeface="Calibri"/>
                <a:sym typeface="Calibri"/>
              </a:rPr>
            </a:b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lang="no" sz="1700">
                <a:solidFill>
                  <a:schemeClr val="dk1"/>
                </a:solidFill>
                <a:latin typeface="Calibri"/>
                <a:ea typeface="Calibri"/>
                <a:cs typeface="Calibri"/>
                <a:sym typeface="Calibri"/>
              </a:rPr>
              <a:t>Hvilke grep er gjort  for å sikre at alle gruppene lykkes?</a:t>
            </a:r>
            <a:br>
              <a:rPr lang="no" sz="1700">
                <a:solidFill>
                  <a:schemeClr val="dk1"/>
                </a:solidFill>
                <a:latin typeface="Calibri"/>
                <a:ea typeface="Calibri"/>
                <a:cs typeface="Calibri"/>
                <a:sym typeface="Calibri"/>
              </a:rPr>
            </a:b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lang="no" sz="1700">
                <a:solidFill>
                  <a:schemeClr val="dk1"/>
                </a:solidFill>
                <a:latin typeface="Calibri"/>
                <a:ea typeface="Calibri"/>
                <a:cs typeface="Calibri"/>
                <a:sym typeface="Calibri"/>
              </a:rPr>
              <a:t>Beskriv balansen mellom hvor krevende opplegg er og kulhetsfaktoren på sluttproduktet/prosessen?    </a:t>
            </a:r>
            <a:endParaRPr sz="1700">
              <a:solidFill>
                <a:schemeClr val="dk1"/>
              </a:solidFill>
              <a:latin typeface="Calibri"/>
              <a:ea typeface="Calibri"/>
              <a:cs typeface="Calibri"/>
              <a:sym typeface="Calibri"/>
            </a:endParaRPr>
          </a:p>
        </p:txBody>
      </p:sp>
      <p:pic>
        <p:nvPicPr>
          <p:cNvPr id="945" name="Google Shape;945;p132"/>
          <p:cNvPicPr preferRelativeResize="0"/>
          <p:nvPr/>
        </p:nvPicPr>
        <p:blipFill rotWithShape="1">
          <a:blip r:embed="rId3">
            <a:alphaModFix/>
          </a:blip>
          <a:srcRect b="0" l="0" r="0" t="7252"/>
          <a:stretch/>
        </p:blipFill>
        <p:spPr>
          <a:xfrm>
            <a:off x="7155000" y="1139275"/>
            <a:ext cx="1686125" cy="1486050"/>
          </a:xfrm>
          <a:prstGeom prst="rect">
            <a:avLst/>
          </a:prstGeom>
          <a:noFill/>
          <a:ln>
            <a:noFill/>
          </a:ln>
        </p:spPr>
      </p:pic>
      <p:pic>
        <p:nvPicPr>
          <p:cNvPr id="946" name="Google Shape;946;p132"/>
          <p:cNvPicPr preferRelativeResize="0"/>
          <p:nvPr/>
        </p:nvPicPr>
        <p:blipFill>
          <a:blip r:embed="rId4">
            <a:alphaModFix/>
          </a:blip>
          <a:stretch>
            <a:fillRect/>
          </a:stretch>
        </p:blipFill>
        <p:spPr>
          <a:xfrm>
            <a:off x="7288075" y="2882825"/>
            <a:ext cx="1476925" cy="16172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33"/>
          <p:cNvSpPr txBox="1"/>
          <p:nvPr>
            <p:ph type="title"/>
          </p:nvPr>
        </p:nvSpPr>
        <p:spPr>
          <a:xfrm>
            <a:off x="628650" y="112759"/>
            <a:ext cx="7886700" cy="6750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no"/>
              <a:t>Oppsummer på boblemodellen </a:t>
            </a:r>
            <a:endParaRPr/>
          </a:p>
        </p:txBody>
      </p:sp>
      <p:sp>
        <p:nvSpPr>
          <p:cNvPr id="952" name="Google Shape;952;p133"/>
          <p:cNvSpPr txBox="1"/>
          <p:nvPr>
            <p:ph idx="1" type="body"/>
          </p:nvPr>
        </p:nvSpPr>
        <p:spPr>
          <a:xfrm>
            <a:off x="628650" y="940050"/>
            <a:ext cx="5309700" cy="3263400"/>
          </a:xfrm>
          <a:prstGeom prst="rect">
            <a:avLst/>
          </a:prstGeom>
        </p:spPr>
        <p:txBody>
          <a:bodyPr anchorCtr="0" anchor="t" bIns="34275" lIns="68575" spcFirstLastPara="1" rIns="68575" wrap="square" tIns="34275">
            <a:normAutofit lnSpcReduction="20000"/>
          </a:bodyPr>
          <a:lstStyle/>
          <a:p>
            <a:pPr indent="-355600" lvl="0" marL="457200" rtl="0" algn="l">
              <a:spcBef>
                <a:spcPts val="800"/>
              </a:spcBef>
              <a:spcAft>
                <a:spcPts val="0"/>
              </a:spcAft>
              <a:buClr>
                <a:schemeClr val="dk1"/>
              </a:buClr>
              <a:buSzPts val="2000"/>
              <a:buFont typeface="Calibri"/>
              <a:buAutoNum type="arabicPeriod"/>
            </a:pPr>
            <a:r>
              <a:rPr lang="no" sz="2000">
                <a:solidFill>
                  <a:schemeClr val="dk1"/>
                </a:solidFill>
                <a:latin typeface="Calibri"/>
                <a:ea typeface="Calibri"/>
                <a:cs typeface="Calibri"/>
                <a:sym typeface="Calibri"/>
              </a:rPr>
              <a:t>Tegn grafen for hvordan energien endrer seg gjennom opplegget. </a:t>
            </a:r>
            <a:br>
              <a:rPr lang="no"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no" sz="2000">
                <a:solidFill>
                  <a:schemeClr val="dk1"/>
                </a:solidFill>
                <a:latin typeface="Calibri"/>
                <a:ea typeface="Calibri"/>
                <a:cs typeface="Calibri"/>
                <a:sym typeface="Calibri"/>
              </a:rPr>
              <a:t>Se på boble 4 - Hvordan ble idemyldringen satt i gang? </a:t>
            </a:r>
            <a:endParaRPr sz="2000">
              <a:solidFill>
                <a:schemeClr val="dk1"/>
              </a:solidFill>
              <a:latin typeface="Calibri"/>
              <a:ea typeface="Calibri"/>
              <a:cs typeface="Calibri"/>
              <a:sym typeface="Calibri"/>
            </a:endParaRPr>
          </a:p>
          <a:p>
            <a:pPr indent="0" lvl="0" marL="457200" rtl="0" algn="l">
              <a:spcBef>
                <a:spcPts val="1200"/>
              </a:spcBef>
              <a:spcAft>
                <a:spcPts val="0"/>
              </a:spcAft>
              <a:buNone/>
            </a:pPr>
            <a:r>
              <a:t/>
            </a:r>
            <a:endParaRPr sz="2000">
              <a:solidFill>
                <a:schemeClr val="dk1"/>
              </a:solidFill>
              <a:latin typeface="Calibri"/>
              <a:ea typeface="Calibri"/>
              <a:cs typeface="Calibri"/>
              <a:sym typeface="Calibri"/>
            </a:endParaRPr>
          </a:p>
          <a:p>
            <a:pPr indent="-355600" lvl="0" marL="457200" rtl="0" algn="l">
              <a:spcBef>
                <a:spcPts val="1200"/>
              </a:spcBef>
              <a:spcAft>
                <a:spcPts val="0"/>
              </a:spcAft>
              <a:buClr>
                <a:schemeClr val="dk1"/>
              </a:buClr>
              <a:buSzPts val="2000"/>
              <a:buFont typeface="Calibri"/>
              <a:buAutoNum type="arabicPeriod"/>
            </a:pPr>
            <a:r>
              <a:rPr lang="no" sz="2000">
                <a:solidFill>
                  <a:schemeClr val="dk1"/>
                </a:solidFill>
                <a:latin typeface="Calibri"/>
                <a:ea typeface="Calibri"/>
                <a:cs typeface="Calibri"/>
                <a:sym typeface="Calibri"/>
              </a:rPr>
              <a:t>I hvilke bobler videreutviklet dere ideen? Hvilke grep ble gjort for å få dette til å skje?</a:t>
            </a:r>
            <a:br>
              <a:rPr lang="no"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a:p>
            <a:pPr indent="-355600" lvl="0" marL="457200" rtl="0" algn="l">
              <a:spcBef>
                <a:spcPts val="800"/>
              </a:spcBef>
              <a:spcAft>
                <a:spcPts val="1200"/>
              </a:spcAft>
              <a:buClr>
                <a:schemeClr val="dk1"/>
              </a:buClr>
              <a:buSzPts val="2000"/>
              <a:buFont typeface="Calibri"/>
              <a:buAutoNum type="arabicPeriod"/>
            </a:pPr>
            <a:r>
              <a:rPr lang="no" sz="2000">
                <a:solidFill>
                  <a:schemeClr val="dk1"/>
                </a:solidFill>
                <a:latin typeface="Calibri"/>
                <a:ea typeface="Calibri"/>
                <a:cs typeface="Calibri"/>
                <a:sym typeface="Calibri"/>
              </a:rPr>
              <a:t>Tegn inn i boblemodellen: Når måtte dere ta valg?  Og hvilke grep ble gjort for at dere skulle valg? </a:t>
            </a:r>
            <a:endParaRPr sz="2000">
              <a:solidFill>
                <a:schemeClr val="dk1"/>
              </a:solidFill>
              <a:latin typeface="Calibri"/>
              <a:ea typeface="Calibri"/>
              <a:cs typeface="Calibri"/>
              <a:sym typeface="Calibri"/>
            </a:endParaRPr>
          </a:p>
        </p:txBody>
      </p:sp>
      <p:pic>
        <p:nvPicPr>
          <p:cNvPr id="953" name="Google Shape;953;p133"/>
          <p:cNvPicPr preferRelativeResize="0"/>
          <p:nvPr/>
        </p:nvPicPr>
        <p:blipFill rotWithShape="1">
          <a:blip r:embed="rId3">
            <a:alphaModFix/>
          </a:blip>
          <a:srcRect b="0" l="42299" r="0" t="0"/>
          <a:stretch/>
        </p:blipFill>
        <p:spPr>
          <a:xfrm>
            <a:off x="6344500" y="940050"/>
            <a:ext cx="2505501" cy="1853725"/>
          </a:xfrm>
          <a:prstGeom prst="rect">
            <a:avLst/>
          </a:prstGeom>
          <a:noFill/>
          <a:ln>
            <a:noFill/>
          </a:ln>
        </p:spPr>
      </p:pic>
      <p:pic>
        <p:nvPicPr>
          <p:cNvPr id="954" name="Google Shape;954;p133"/>
          <p:cNvPicPr preferRelativeResize="0"/>
          <p:nvPr/>
        </p:nvPicPr>
        <p:blipFill rotWithShape="1">
          <a:blip r:embed="rId4">
            <a:alphaModFix/>
          </a:blip>
          <a:srcRect b="0" l="0" r="0" t="7252"/>
          <a:stretch/>
        </p:blipFill>
        <p:spPr>
          <a:xfrm>
            <a:off x="5288700" y="3776375"/>
            <a:ext cx="1305550" cy="1150628"/>
          </a:xfrm>
          <a:prstGeom prst="rect">
            <a:avLst/>
          </a:prstGeom>
          <a:noFill/>
          <a:ln>
            <a:noFill/>
          </a:ln>
        </p:spPr>
      </p:pic>
      <p:pic>
        <p:nvPicPr>
          <p:cNvPr id="955" name="Google Shape;955;p133"/>
          <p:cNvPicPr preferRelativeResize="0"/>
          <p:nvPr/>
        </p:nvPicPr>
        <p:blipFill>
          <a:blip r:embed="rId5">
            <a:alphaModFix/>
          </a:blip>
          <a:stretch>
            <a:fillRect/>
          </a:stretch>
        </p:blipFill>
        <p:spPr>
          <a:xfrm>
            <a:off x="6552014" y="3674806"/>
            <a:ext cx="1143569" cy="1252194"/>
          </a:xfrm>
          <a:prstGeom prst="rect">
            <a:avLst/>
          </a:prstGeom>
          <a:noFill/>
          <a:ln>
            <a:noFill/>
          </a:ln>
        </p:spPr>
      </p:pic>
      <p:pic>
        <p:nvPicPr>
          <p:cNvPr id="956" name="Google Shape;956;p133"/>
          <p:cNvPicPr preferRelativeResize="0"/>
          <p:nvPr/>
        </p:nvPicPr>
        <p:blipFill>
          <a:blip r:embed="rId6">
            <a:alphaModFix/>
          </a:blip>
          <a:stretch>
            <a:fillRect/>
          </a:stretch>
        </p:blipFill>
        <p:spPr>
          <a:xfrm>
            <a:off x="7695575" y="3776375"/>
            <a:ext cx="1197513" cy="10533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34"/>
          <p:cNvSpPr txBox="1"/>
          <p:nvPr>
            <p:ph type="title"/>
          </p:nvPr>
        </p:nvSpPr>
        <p:spPr>
          <a:xfrm>
            <a:off x="628650" y="112759"/>
            <a:ext cx="7886700" cy="6750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no"/>
              <a:t>Kreativ prosess </a:t>
            </a:r>
            <a:endParaRPr/>
          </a:p>
        </p:txBody>
      </p:sp>
      <p:pic>
        <p:nvPicPr>
          <p:cNvPr id="962" name="Google Shape;962;p134"/>
          <p:cNvPicPr preferRelativeResize="0"/>
          <p:nvPr/>
        </p:nvPicPr>
        <p:blipFill rotWithShape="1">
          <a:blip r:embed="rId3">
            <a:alphaModFix/>
          </a:blip>
          <a:srcRect b="0" l="0" r="74475" t="39430"/>
          <a:stretch/>
        </p:blipFill>
        <p:spPr>
          <a:xfrm>
            <a:off x="3174000" y="947750"/>
            <a:ext cx="2324275" cy="38996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pic>
        <p:nvPicPr>
          <p:cNvPr id="967" name="Google Shape;967;p135"/>
          <p:cNvPicPr preferRelativeResize="0"/>
          <p:nvPr/>
        </p:nvPicPr>
        <p:blipFill>
          <a:blip r:embed="rId3">
            <a:alphaModFix/>
          </a:blip>
          <a:stretch>
            <a:fillRect/>
          </a:stretch>
        </p:blipFill>
        <p:spPr>
          <a:xfrm>
            <a:off x="839325" y="58450"/>
            <a:ext cx="6831050" cy="49279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id="972" name="Google Shape;972;p136"/>
          <p:cNvPicPr preferRelativeResize="0"/>
          <p:nvPr/>
        </p:nvPicPr>
        <p:blipFill>
          <a:blip r:embed="rId3">
            <a:alphaModFix/>
          </a:blip>
          <a:stretch>
            <a:fillRect/>
          </a:stretch>
        </p:blipFill>
        <p:spPr>
          <a:xfrm>
            <a:off x="1352550" y="114125"/>
            <a:ext cx="6438900" cy="4648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37"/>
          <p:cNvSpPr txBox="1"/>
          <p:nvPr>
            <p:ph type="title"/>
          </p:nvPr>
        </p:nvSpPr>
        <p:spPr>
          <a:xfrm>
            <a:off x="628650" y="112759"/>
            <a:ext cx="7886700" cy="6750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no"/>
              <a:t>Sett inn dette opplegget i en undervisningsplan </a:t>
            </a:r>
            <a:endParaRPr/>
          </a:p>
        </p:txBody>
      </p:sp>
      <p:pic>
        <p:nvPicPr>
          <p:cNvPr id="978" name="Google Shape;978;p137"/>
          <p:cNvPicPr preferRelativeResize="0"/>
          <p:nvPr/>
        </p:nvPicPr>
        <p:blipFill>
          <a:blip r:embed="rId3">
            <a:alphaModFix/>
          </a:blip>
          <a:stretch>
            <a:fillRect/>
          </a:stretch>
        </p:blipFill>
        <p:spPr>
          <a:xfrm>
            <a:off x="1397576" y="1013325"/>
            <a:ext cx="6227601" cy="4050949"/>
          </a:xfrm>
          <a:prstGeom prst="rect">
            <a:avLst/>
          </a:prstGeom>
          <a:noFill/>
          <a:ln>
            <a:noFill/>
          </a:ln>
        </p:spPr>
      </p:pic>
      <p:pic>
        <p:nvPicPr>
          <p:cNvPr id="979" name="Google Shape;979;p137"/>
          <p:cNvPicPr preferRelativeResize="0"/>
          <p:nvPr/>
        </p:nvPicPr>
        <p:blipFill>
          <a:blip r:embed="rId4">
            <a:alphaModFix/>
          </a:blip>
          <a:stretch>
            <a:fillRect/>
          </a:stretch>
        </p:blipFill>
        <p:spPr>
          <a:xfrm>
            <a:off x="4091125" y="1914125"/>
            <a:ext cx="840499" cy="840499"/>
          </a:xfrm>
          <a:prstGeom prst="rect">
            <a:avLst/>
          </a:prstGeom>
          <a:noFill/>
          <a:ln>
            <a:noFill/>
          </a:ln>
        </p:spPr>
      </p:pic>
      <p:pic>
        <p:nvPicPr>
          <p:cNvPr id="980" name="Google Shape;980;p137"/>
          <p:cNvPicPr preferRelativeResize="0"/>
          <p:nvPr/>
        </p:nvPicPr>
        <p:blipFill rotWithShape="1">
          <a:blip r:embed="rId5">
            <a:alphaModFix/>
          </a:blip>
          <a:srcRect b="8923" l="0" r="0" t="-2556"/>
          <a:stretch/>
        </p:blipFill>
        <p:spPr>
          <a:xfrm>
            <a:off x="5320874" y="1956749"/>
            <a:ext cx="955450" cy="894625"/>
          </a:xfrm>
          <a:prstGeom prst="rect">
            <a:avLst/>
          </a:prstGeom>
          <a:noFill/>
          <a:ln>
            <a:noFill/>
          </a:ln>
        </p:spPr>
      </p:pic>
      <p:sp>
        <p:nvSpPr>
          <p:cNvPr id="981" name="Google Shape;981;p137"/>
          <p:cNvSpPr txBox="1"/>
          <p:nvPr/>
        </p:nvSpPr>
        <p:spPr>
          <a:xfrm>
            <a:off x="2735375" y="1084088"/>
            <a:ext cx="53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 sz="1700">
                <a:latin typeface="Calibri"/>
                <a:ea typeface="Calibri"/>
                <a:cs typeface="Calibri"/>
                <a:sym typeface="Calibri"/>
              </a:rPr>
              <a:t>Før</a:t>
            </a:r>
            <a:endParaRPr sz="1700">
              <a:latin typeface="Calibri"/>
              <a:ea typeface="Calibri"/>
              <a:cs typeface="Calibri"/>
              <a:sym typeface="Calibri"/>
            </a:endParaRPr>
          </a:p>
        </p:txBody>
      </p:sp>
      <p:sp>
        <p:nvSpPr>
          <p:cNvPr id="982" name="Google Shape;982;p137"/>
          <p:cNvSpPr txBox="1"/>
          <p:nvPr/>
        </p:nvSpPr>
        <p:spPr>
          <a:xfrm>
            <a:off x="4020016" y="905275"/>
            <a:ext cx="124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
                <a:latin typeface="Calibri"/>
                <a:ea typeface="Calibri"/>
                <a:cs typeface="Calibri"/>
                <a:sym typeface="Calibri"/>
              </a:rPr>
              <a:t>Kreativt klimaverksted </a:t>
            </a:r>
            <a:endParaRPr>
              <a:latin typeface="Calibri"/>
              <a:ea typeface="Calibri"/>
              <a:cs typeface="Calibri"/>
              <a:sym typeface="Calibri"/>
            </a:endParaRPr>
          </a:p>
        </p:txBody>
      </p:sp>
      <p:sp>
        <p:nvSpPr>
          <p:cNvPr id="983" name="Google Shape;983;p137"/>
          <p:cNvSpPr txBox="1"/>
          <p:nvPr/>
        </p:nvSpPr>
        <p:spPr>
          <a:xfrm>
            <a:off x="5381059" y="1120675"/>
            <a:ext cx="955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 sz="1700">
                <a:latin typeface="Calibri"/>
                <a:ea typeface="Calibri"/>
                <a:cs typeface="Calibri"/>
                <a:sym typeface="Calibri"/>
              </a:rPr>
              <a:t>Etter</a:t>
            </a:r>
            <a:endParaRPr sz="1700">
              <a:latin typeface="Calibri"/>
              <a:ea typeface="Calibri"/>
              <a:cs typeface="Calibri"/>
              <a:sym typeface="Calibri"/>
            </a:endParaRPr>
          </a:p>
        </p:txBody>
      </p:sp>
      <p:sp>
        <p:nvSpPr>
          <p:cNvPr id="984" name="Google Shape;984;p137"/>
          <p:cNvSpPr/>
          <p:nvPr/>
        </p:nvSpPr>
        <p:spPr>
          <a:xfrm>
            <a:off x="6445100" y="3237750"/>
            <a:ext cx="2396700" cy="1246800"/>
          </a:xfrm>
          <a:prstGeom prst="wedgeRoundRectCallout">
            <a:avLst>
              <a:gd fmla="val -88535" name="adj1"/>
              <a:gd fmla="val 4546" name="adj2"/>
              <a:gd fmla="val 0" name="adj3"/>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700">
                <a:solidFill>
                  <a:schemeClr val="dk1"/>
                </a:solidFill>
                <a:latin typeface="Calibri"/>
                <a:ea typeface="Calibri"/>
                <a:cs typeface="Calibri"/>
                <a:sym typeface="Calibri"/>
              </a:rPr>
              <a:t>Hvilken kunnskap og erfaringer kan elevene bygge videre på etter opplegget?</a:t>
            </a:r>
            <a:endParaRPr sz="1700">
              <a:solidFill>
                <a:schemeClr val="dk1"/>
              </a:solidFill>
              <a:latin typeface="Calibri"/>
              <a:ea typeface="Calibri"/>
              <a:cs typeface="Calibri"/>
              <a:sym typeface="Calibri"/>
            </a:endParaRPr>
          </a:p>
        </p:txBody>
      </p:sp>
      <p:sp>
        <p:nvSpPr>
          <p:cNvPr id="985" name="Google Shape;985;p137"/>
          <p:cNvSpPr/>
          <p:nvPr/>
        </p:nvSpPr>
        <p:spPr>
          <a:xfrm>
            <a:off x="76200" y="3408750"/>
            <a:ext cx="2396700" cy="1106400"/>
          </a:xfrm>
          <a:prstGeom prst="wedgeRoundRectCallout">
            <a:avLst>
              <a:gd fmla="val 75716" name="adj1"/>
              <a:gd fmla="val 2323" name="adj2"/>
              <a:gd fmla="val 0" name="adj3"/>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no" sz="1700">
                <a:solidFill>
                  <a:schemeClr val="dk1"/>
                </a:solidFill>
                <a:latin typeface="Calibri"/>
                <a:ea typeface="Calibri"/>
                <a:cs typeface="Calibri"/>
                <a:sym typeface="Calibri"/>
              </a:rPr>
              <a:t>Hvilken kunnskap må elevene ha med seg inn i opplegget?</a:t>
            </a:r>
            <a:endParaRPr sz="17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pic>
        <p:nvPicPr>
          <p:cNvPr id="990" name="Google Shape;990;p138"/>
          <p:cNvPicPr preferRelativeResize="0"/>
          <p:nvPr/>
        </p:nvPicPr>
        <p:blipFill rotWithShape="1">
          <a:blip r:embed="rId3">
            <a:alphaModFix/>
          </a:blip>
          <a:srcRect b="9411" l="10432" r="15994" t="12027"/>
          <a:stretch/>
        </p:blipFill>
        <p:spPr>
          <a:xfrm>
            <a:off x="76200" y="105700"/>
            <a:ext cx="8901724" cy="5037799"/>
          </a:xfrm>
          <a:prstGeom prst="rect">
            <a:avLst/>
          </a:prstGeom>
          <a:noFill/>
          <a:ln>
            <a:noFill/>
          </a:ln>
        </p:spPr>
      </p:pic>
      <p:sp>
        <p:nvSpPr>
          <p:cNvPr id="991" name="Google Shape;991;p138"/>
          <p:cNvSpPr txBox="1"/>
          <p:nvPr/>
        </p:nvSpPr>
        <p:spPr>
          <a:xfrm>
            <a:off x="431625" y="242838"/>
            <a:ext cx="53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 sz="1700">
                <a:latin typeface="Calibri"/>
                <a:ea typeface="Calibri"/>
                <a:cs typeface="Calibri"/>
                <a:sym typeface="Calibri"/>
              </a:rPr>
              <a:t>Før</a:t>
            </a:r>
            <a:endParaRPr sz="1700">
              <a:latin typeface="Calibri"/>
              <a:ea typeface="Calibri"/>
              <a:cs typeface="Calibri"/>
              <a:sym typeface="Calibri"/>
            </a:endParaRPr>
          </a:p>
        </p:txBody>
      </p:sp>
      <p:sp>
        <p:nvSpPr>
          <p:cNvPr id="992" name="Google Shape;992;p138"/>
          <p:cNvSpPr txBox="1"/>
          <p:nvPr/>
        </p:nvSpPr>
        <p:spPr>
          <a:xfrm>
            <a:off x="4018066" y="158250"/>
            <a:ext cx="124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
                <a:latin typeface="Calibri"/>
                <a:ea typeface="Calibri"/>
                <a:cs typeface="Calibri"/>
                <a:sym typeface="Calibri"/>
              </a:rPr>
              <a:t>Kreativt klimaverksted </a:t>
            </a:r>
            <a:endParaRPr>
              <a:latin typeface="Calibri"/>
              <a:ea typeface="Calibri"/>
              <a:cs typeface="Calibri"/>
              <a:sym typeface="Calibri"/>
            </a:endParaRPr>
          </a:p>
        </p:txBody>
      </p:sp>
      <p:sp>
        <p:nvSpPr>
          <p:cNvPr id="993" name="Google Shape;993;p138"/>
          <p:cNvSpPr txBox="1"/>
          <p:nvPr/>
        </p:nvSpPr>
        <p:spPr>
          <a:xfrm>
            <a:off x="6258884" y="242850"/>
            <a:ext cx="955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o" sz="1700">
                <a:latin typeface="Calibri"/>
                <a:ea typeface="Calibri"/>
                <a:cs typeface="Calibri"/>
                <a:sym typeface="Calibri"/>
              </a:rPr>
              <a:t>Etter</a:t>
            </a:r>
            <a:endParaRPr sz="1700">
              <a:latin typeface="Calibri"/>
              <a:ea typeface="Calibri"/>
              <a:cs typeface="Calibri"/>
              <a:sym typeface="Calibri"/>
            </a:endParaRPr>
          </a:p>
        </p:txBody>
      </p:sp>
      <p:sp>
        <p:nvSpPr>
          <p:cNvPr id="994" name="Google Shape;994;p138"/>
          <p:cNvSpPr/>
          <p:nvPr/>
        </p:nvSpPr>
        <p:spPr>
          <a:xfrm>
            <a:off x="7350300" y="3640175"/>
            <a:ext cx="1701900" cy="1227600"/>
          </a:xfrm>
          <a:prstGeom prst="wedgeRoundRectCallout">
            <a:avLst>
              <a:gd fmla="val -88535" name="adj1"/>
              <a:gd fmla="val 4546" name="adj2"/>
              <a:gd fmla="val 0" name="adj3"/>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no" sz="1300">
                <a:solidFill>
                  <a:schemeClr val="dk1"/>
                </a:solidFill>
                <a:latin typeface="Calibri"/>
                <a:ea typeface="Calibri"/>
                <a:cs typeface="Calibri"/>
                <a:sym typeface="Calibri"/>
              </a:rPr>
              <a:t>Hvilken kunnskap og erfaringer kan elevene bygge videre på etter opplegget?</a:t>
            </a:r>
            <a:endParaRPr sz="1300">
              <a:solidFill>
                <a:schemeClr val="dk1"/>
              </a:solidFill>
              <a:latin typeface="Calibri"/>
              <a:ea typeface="Calibri"/>
              <a:cs typeface="Calibri"/>
              <a:sym typeface="Calibri"/>
            </a:endParaRPr>
          </a:p>
        </p:txBody>
      </p:sp>
      <p:sp>
        <p:nvSpPr>
          <p:cNvPr id="995" name="Google Shape;995;p138"/>
          <p:cNvSpPr/>
          <p:nvPr/>
        </p:nvSpPr>
        <p:spPr>
          <a:xfrm>
            <a:off x="76200" y="3378523"/>
            <a:ext cx="1465200" cy="1304100"/>
          </a:xfrm>
          <a:prstGeom prst="wedgeRoundRectCallout">
            <a:avLst>
              <a:gd fmla="val 93852" name="adj1"/>
              <a:gd fmla="val 10734" name="adj2"/>
              <a:gd fmla="val 0" name="adj3"/>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no" sz="1300">
                <a:solidFill>
                  <a:schemeClr val="dk1"/>
                </a:solidFill>
                <a:latin typeface="Calibri"/>
                <a:ea typeface="Calibri"/>
                <a:cs typeface="Calibri"/>
                <a:sym typeface="Calibri"/>
              </a:rPr>
              <a:t>Hvilken kunnskap må elevene ha med seg inn i opplegget?</a:t>
            </a:r>
            <a:endParaRPr sz="13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88"/>
          <p:cNvSpPr txBox="1"/>
          <p:nvPr>
            <p:ph type="title"/>
          </p:nvPr>
        </p:nvSpPr>
        <p:spPr>
          <a:xfrm>
            <a:off x="628650" y="119203"/>
            <a:ext cx="7886700" cy="6750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no"/>
              <a:t>Kreativt Klimaverksted </a:t>
            </a:r>
            <a:endParaRPr/>
          </a:p>
        </p:txBody>
      </p:sp>
      <p:pic>
        <p:nvPicPr>
          <p:cNvPr id="488" name="Google Shape;488;p88"/>
          <p:cNvPicPr preferRelativeResize="0"/>
          <p:nvPr/>
        </p:nvPicPr>
        <p:blipFill>
          <a:blip r:embed="rId3">
            <a:alphaModFix/>
          </a:blip>
          <a:stretch>
            <a:fillRect/>
          </a:stretch>
        </p:blipFill>
        <p:spPr>
          <a:xfrm>
            <a:off x="2390575" y="974725"/>
            <a:ext cx="3844200" cy="3844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89"/>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no"/>
              <a:t>Starter</a:t>
            </a:r>
            <a:endParaRPr/>
          </a:p>
        </p:txBody>
      </p:sp>
      <p:sp>
        <p:nvSpPr>
          <p:cNvPr id="494" name="Google Shape;494;p89"/>
          <p:cNvSpPr txBox="1"/>
          <p:nvPr>
            <p:ph idx="1" type="body"/>
          </p:nvPr>
        </p:nvSpPr>
        <p:spPr>
          <a:xfrm>
            <a:off x="628650" y="1369219"/>
            <a:ext cx="38862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495" name="Google Shape;495;p89"/>
          <p:cNvSpPr txBox="1"/>
          <p:nvPr>
            <p:ph idx="2" type="body"/>
          </p:nvPr>
        </p:nvSpPr>
        <p:spPr>
          <a:xfrm>
            <a:off x="4629150" y="1369219"/>
            <a:ext cx="38862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90"/>
          <p:cNvSpPr txBox="1"/>
          <p:nvPr>
            <p:ph type="title"/>
          </p:nvPr>
        </p:nvSpPr>
        <p:spPr>
          <a:xfrm>
            <a:off x="628650" y="112759"/>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a:t>2. Oppdrag </a:t>
            </a:r>
            <a:endParaRPr/>
          </a:p>
        </p:txBody>
      </p:sp>
      <p:sp>
        <p:nvSpPr>
          <p:cNvPr id="501" name="Google Shape;501;p90"/>
          <p:cNvSpPr txBox="1"/>
          <p:nvPr>
            <p:ph idx="1" type="body"/>
          </p:nvPr>
        </p:nvSpPr>
        <p:spPr>
          <a:xfrm>
            <a:off x="628650" y="1124725"/>
            <a:ext cx="6876600" cy="3508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None/>
            </a:pPr>
            <a:r>
              <a:rPr b="1" lang="no"/>
              <a:t>Oppdrag:</a:t>
            </a:r>
            <a:endParaRPr b="1"/>
          </a:p>
          <a:p>
            <a:pPr indent="0" lvl="0" marL="0" rtl="0" algn="l">
              <a:lnSpc>
                <a:spcPct val="90000"/>
              </a:lnSpc>
              <a:spcBef>
                <a:spcPts val="0"/>
              </a:spcBef>
              <a:spcAft>
                <a:spcPts val="0"/>
              </a:spcAft>
              <a:buNone/>
            </a:pPr>
            <a:r>
              <a:rPr lang="no" sz="1500">
                <a:solidFill>
                  <a:srgbClr val="333333"/>
                </a:solidFill>
                <a:highlight>
                  <a:srgbClr val="FFFFFF"/>
                </a:highlight>
              </a:rPr>
              <a:t>Verden står ovenfor flere utfordinger knyttet til klimaendringer,</a:t>
            </a:r>
            <a:endParaRPr sz="1500">
              <a:solidFill>
                <a:srgbClr val="333333"/>
              </a:solidFill>
              <a:highlight>
                <a:srgbClr val="FFFFFF"/>
              </a:highlight>
            </a:endParaRPr>
          </a:p>
          <a:p>
            <a:pPr indent="0" lvl="0" marL="0" rtl="0" algn="l">
              <a:lnSpc>
                <a:spcPct val="90000"/>
              </a:lnSpc>
              <a:spcBef>
                <a:spcPts val="0"/>
              </a:spcBef>
              <a:spcAft>
                <a:spcPts val="0"/>
              </a:spcAft>
              <a:buNone/>
            </a:pPr>
            <a:r>
              <a:rPr lang="no" sz="1500">
                <a:solidFill>
                  <a:srgbClr val="333333"/>
                </a:solidFill>
                <a:highlight>
                  <a:srgbClr val="FFFFFF"/>
                </a:highlight>
              </a:rPr>
              <a:t>kom opp med en idè til en oppfinnelse som løser en av disse utfordring og bygg en prototype av oppfinnelsen. Når utfordringen er så stor, er ikke løsningen en app, oppfinnelsen må derfor være en fysisk ting. </a:t>
            </a:r>
            <a:endParaRPr b="1" sz="2700"/>
          </a:p>
        </p:txBody>
      </p:sp>
      <p:pic>
        <p:nvPicPr>
          <p:cNvPr id="502" name="Google Shape;502;p90"/>
          <p:cNvPicPr preferRelativeResize="0"/>
          <p:nvPr/>
        </p:nvPicPr>
        <p:blipFill>
          <a:blip r:embed="rId3">
            <a:alphaModFix/>
          </a:blip>
          <a:stretch>
            <a:fillRect/>
          </a:stretch>
        </p:blipFill>
        <p:spPr>
          <a:xfrm>
            <a:off x="5751249" y="1017426"/>
            <a:ext cx="2764099" cy="1616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91"/>
          <p:cNvSpPr txBox="1"/>
          <p:nvPr>
            <p:ph type="title"/>
          </p:nvPr>
        </p:nvSpPr>
        <p:spPr>
          <a:xfrm>
            <a:off x="628650" y="112759"/>
            <a:ext cx="7886700" cy="675000"/>
          </a:xfrm>
          <a:prstGeom prst="rect">
            <a:avLst/>
          </a:prstGeom>
          <a:solidFill>
            <a:schemeClr val="lt1"/>
          </a:solidFill>
          <a:ln cap="flat" cmpd="sng" w="19050">
            <a:solidFill>
              <a:schemeClr val="dk1"/>
            </a:solidFill>
            <a:prstDash val="solid"/>
            <a:round/>
            <a:headEnd len="sm" w="sm" type="none"/>
            <a:tailEnd len="sm" w="sm" type="none"/>
          </a:ln>
          <a:effectLst>
            <a:outerShdw rotWithShape="0" algn="tl" dir="2700000" dist="76200">
              <a:srgbClr val="000000"/>
            </a:outerShdw>
          </a:effectLst>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no"/>
              <a:t>3</a:t>
            </a:r>
            <a:r>
              <a:rPr lang="no"/>
              <a:t>. Hva er drivhuseffekten?</a:t>
            </a:r>
            <a:endParaRPr/>
          </a:p>
        </p:txBody>
      </p:sp>
      <p:sp>
        <p:nvSpPr>
          <p:cNvPr id="508" name="Google Shape;508;p91"/>
          <p:cNvSpPr txBox="1"/>
          <p:nvPr>
            <p:ph idx="1" type="body"/>
          </p:nvPr>
        </p:nvSpPr>
        <p:spPr>
          <a:xfrm>
            <a:off x="628650" y="1124725"/>
            <a:ext cx="6876600" cy="3508200"/>
          </a:xfrm>
          <a:prstGeom prst="rect">
            <a:avLst/>
          </a:prstGeom>
          <a:noFill/>
          <a:ln>
            <a:noFill/>
          </a:ln>
        </p:spPr>
        <p:txBody>
          <a:bodyPr anchorCtr="0" anchor="t" bIns="34275" lIns="68575" spcFirstLastPara="1" rIns="68575" wrap="square" tIns="34275">
            <a:normAutofit/>
          </a:bodyPr>
          <a:lstStyle/>
          <a:p>
            <a:pPr indent="-222250" lvl="0" marL="177800" rtl="0" algn="l">
              <a:lnSpc>
                <a:spcPct val="90000"/>
              </a:lnSpc>
              <a:spcBef>
                <a:spcPts val="0"/>
              </a:spcBef>
              <a:spcAft>
                <a:spcPts val="0"/>
              </a:spcAft>
              <a:buSzPts val="2900"/>
              <a:buChar char="•"/>
            </a:pPr>
            <a:r>
              <a:rPr lang="no" sz="2900" u="sng">
                <a:solidFill>
                  <a:schemeClr val="hlink"/>
                </a:solidFill>
                <a:hlinkClick r:id="rId3"/>
              </a:rPr>
              <a:t>Film om drivhuseffekten </a:t>
            </a:r>
            <a:endParaRPr sz="2900" u="sng">
              <a:solidFill>
                <a:schemeClr val="hlink"/>
              </a:solidFill>
            </a:endParaRPr>
          </a:p>
          <a:p>
            <a:pPr indent="-38100" lvl="0" marL="177800" rtl="0" algn="l">
              <a:lnSpc>
                <a:spcPct val="90000"/>
              </a:lnSpc>
              <a:spcBef>
                <a:spcPts val="0"/>
              </a:spcBef>
              <a:spcAft>
                <a:spcPts val="0"/>
              </a:spcAft>
              <a:buSzPts val="2100"/>
              <a:buNone/>
            </a:pPr>
            <a:r>
              <a:t/>
            </a:r>
            <a:endParaRPr sz="2900" u="sng">
              <a:solidFill>
                <a:schemeClr val="hlink"/>
              </a:solidFill>
            </a:endParaRPr>
          </a:p>
          <a:p>
            <a:pPr indent="-38100" lvl="0" marL="177800" rtl="0" algn="l">
              <a:lnSpc>
                <a:spcPct val="90000"/>
              </a:lnSpc>
              <a:spcBef>
                <a:spcPts val="0"/>
              </a:spcBef>
              <a:spcAft>
                <a:spcPts val="0"/>
              </a:spcAft>
              <a:buSzPts val="2100"/>
              <a:buNone/>
            </a:pPr>
            <a:r>
              <a:t/>
            </a:r>
            <a:endParaRPr sz="2900" u="sng">
              <a:solidFill>
                <a:schemeClr val="hlink"/>
              </a:solidFill>
            </a:endParaRPr>
          </a:p>
          <a:p>
            <a:pPr indent="-38100" lvl="0" marL="177800" rtl="0" algn="l">
              <a:lnSpc>
                <a:spcPct val="90000"/>
              </a:lnSpc>
              <a:spcBef>
                <a:spcPts val="0"/>
              </a:spcBef>
              <a:spcAft>
                <a:spcPts val="0"/>
              </a:spcAft>
              <a:buSzPts val="2100"/>
              <a:buNone/>
            </a:pPr>
            <a:r>
              <a:t/>
            </a:r>
            <a:endParaRPr sz="2900" u="sng">
              <a:solidFill>
                <a:schemeClr val="hlink"/>
              </a:solidFill>
            </a:endParaRPr>
          </a:p>
          <a:p>
            <a:pPr indent="0" lvl="0" marL="0" rtl="0" algn="l">
              <a:lnSpc>
                <a:spcPct val="90000"/>
              </a:lnSpc>
              <a:spcBef>
                <a:spcPts val="0"/>
              </a:spcBef>
              <a:spcAft>
                <a:spcPts val="0"/>
              </a:spcAft>
              <a:buNone/>
            </a:pPr>
            <a:r>
              <a:t/>
            </a:r>
            <a:endParaRPr b="1" sz="3500"/>
          </a:p>
        </p:txBody>
      </p:sp>
      <p:pic>
        <p:nvPicPr>
          <p:cNvPr id="509" name="Google Shape;509;p91"/>
          <p:cNvPicPr preferRelativeResize="0"/>
          <p:nvPr/>
        </p:nvPicPr>
        <p:blipFill>
          <a:blip r:embed="rId4">
            <a:alphaModFix/>
          </a:blip>
          <a:stretch>
            <a:fillRect/>
          </a:stretch>
        </p:blipFill>
        <p:spPr>
          <a:xfrm>
            <a:off x="5751249" y="1017426"/>
            <a:ext cx="2764099" cy="1616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